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65" r:id="rId3"/>
    <p:sldId id="270" r:id="rId4"/>
    <p:sldId id="271" r:id="rId5"/>
    <p:sldId id="266" r:id="rId6"/>
    <p:sldId id="279" r:id="rId7"/>
    <p:sldId id="274" r:id="rId8"/>
    <p:sldId id="272" r:id="rId9"/>
    <p:sldId id="287" r:id="rId10"/>
    <p:sldId id="283" r:id="rId11"/>
    <p:sldId id="284" r:id="rId12"/>
    <p:sldId id="278" r:id="rId13"/>
    <p:sldId id="285" r:id="rId14"/>
    <p:sldId id="286" r:id="rId15"/>
    <p:sldId id="262" r:id="rId16"/>
    <p:sldId id="263" r:id="rId17"/>
    <p:sldId id="264" r:id="rId18"/>
    <p:sldId id="269" r:id="rId19"/>
    <p:sldId id="26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24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6BAB89-3F4A-463E-A9EC-61A65373B802}" v="3" dt="2023-02-15T10:14:23.4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 snapToGrid="0">
      <p:cViewPr varScale="1">
        <p:scale>
          <a:sx n="77" d="100"/>
          <a:sy n="77" d="100"/>
        </p:scale>
        <p:origin x="72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Татьяна Ромм" userId="a78c1e988b62cf2d" providerId="LiveId" clId="{6F6BAB89-3F4A-463E-A9EC-61A65373B802}"/>
    <pc:docChg chg="undo custSel modSld">
      <pc:chgData name="Татьяна Ромм" userId="a78c1e988b62cf2d" providerId="LiveId" clId="{6F6BAB89-3F4A-463E-A9EC-61A65373B802}" dt="2023-02-15T10:14:48.955" v="159" actId="1076"/>
      <pc:docMkLst>
        <pc:docMk/>
      </pc:docMkLst>
      <pc:sldChg chg="modSp mod">
        <pc:chgData name="Татьяна Ромм" userId="a78c1e988b62cf2d" providerId="LiveId" clId="{6F6BAB89-3F4A-463E-A9EC-61A65373B802}" dt="2023-02-15T10:00:13.525" v="82" actId="20577"/>
        <pc:sldMkLst>
          <pc:docMk/>
          <pc:sldMk cId="3152499285" sldId="272"/>
        </pc:sldMkLst>
        <pc:spChg chg="mod">
          <ac:chgData name="Татьяна Ромм" userId="a78c1e988b62cf2d" providerId="LiveId" clId="{6F6BAB89-3F4A-463E-A9EC-61A65373B802}" dt="2023-02-15T10:00:13.525" v="82" actId="20577"/>
          <ac:spMkLst>
            <pc:docMk/>
            <pc:sldMk cId="3152499285" sldId="272"/>
            <ac:spMk id="3" creationId="{2D0A35AD-10EC-3A5F-8358-F06751061F3A}"/>
          </ac:spMkLst>
        </pc:spChg>
      </pc:sldChg>
      <pc:sldChg chg="modSp mod">
        <pc:chgData name="Татьяна Ромм" userId="a78c1e988b62cf2d" providerId="LiveId" clId="{6F6BAB89-3F4A-463E-A9EC-61A65373B802}" dt="2023-02-15T10:01:27.261" v="107" actId="113"/>
        <pc:sldMkLst>
          <pc:docMk/>
          <pc:sldMk cId="3989335734" sldId="283"/>
        </pc:sldMkLst>
        <pc:spChg chg="mod">
          <ac:chgData name="Татьяна Ромм" userId="a78c1e988b62cf2d" providerId="LiveId" clId="{6F6BAB89-3F4A-463E-A9EC-61A65373B802}" dt="2023-02-15T10:01:27.261" v="107" actId="113"/>
          <ac:spMkLst>
            <pc:docMk/>
            <pc:sldMk cId="3989335734" sldId="283"/>
            <ac:spMk id="3" creationId="{2D0A35AD-10EC-3A5F-8358-F06751061F3A}"/>
          </ac:spMkLst>
        </pc:spChg>
      </pc:sldChg>
      <pc:sldChg chg="addSp modSp mod">
        <pc:chgData name="Татьяна Ромм" userId="a78c1e988b62cf2d" providerId="LiveId" clId="{6F6BAB89-3F4A-463E-A9EC-61A65373B802}" dt="2023-02-15T10:14:48.955" v="159" actId="1076"/>
        <pc:sldMkLst>
          <pc:docMk/>
          <pc:sldMk cId="3012676140" sldId="286"/>
        </pc:sldMkLst>
        <pc:spChg chg="mod">
          <ac:chgData name="Татьяна Ромм" userId="a78c1e988b62cf2d" providerId="LiveId" clId="{6F6BAB89-3F4A-463E-A9EC-61A65373B802}" dt="2023-02-15T09:55:22.456" v="21" actId="20577"/>
          <ac:spMkLst>
            <pc:docMk/>
            <pc:sldMk cId="3012676140" sldId="286"/>
            <ac:spMk id="2" creationId="{00000000-0000-0000-0000-000000000000}"/>
          </ac:spMkLst>
        </pc:spChg>
        <pc:spChg chg="mod">
          <ac:chgData name="Татьяна Ромм" userId="a78c1e988b62cf2d" providerId="LiveId" clId="{6F6BAB89-3F4A-463E-A9EC-61A65373B802}" dt="2023-02-15T10:14:43.343" v="158" actId="113"/>
          <ac:spMkLst>
            <pc:docMk/>
            <pc:sldMk cId="3012676140" sldId="286"/>
            <ac:spMk id="3" creationId="{00000000-0000-0000-0000-000000000000}"/>
          </ac:spMkLst>
        </pc:spChg>
        <pc:picChg chg="add mod">
          <ac:chgData name="Татьяна Ромм" userId="a78c1e988b62cf2d" providerId="LiveId" clId="{6F6BAB89-3F4A-463E-A9EC-61A65373B802}" dt="2023-02-15T10:11:04.521" v="139" actId="1076"/>
          <ac:picMkLst>
            <pc:docMk/>
            <pc:sldMk cId="3012676140" sldId="286"/>
            <ac:picMk id="4" creationId="{1356A26B-EC41-F9BE-D66D-ADA318F37E99}"/>
          </ac:picMkLst>
        </pc:picChg>
        <pc:picChg chg="add mod">
          <ac:chgData name="Татьяна Ромм" userId="a78c1e988b62cf2d" providerId="LiveId" clId="{6F6BAB89-3F4A-463E-A9EC-61A65373B802}" dt="2023-02-15T10:14:48.955" v="159" actId="1076"/>
          <ac:picMkLst>
            <pc:docMk/>
            <pc:sldMk cId="3012676140" sldId="286"/>
            <ac:picMk id="5" creationId="{D4A3EB8E-20C8-848C-DFDC-BDEF8CF3753C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2D1E3C-5CD9-4A8C-A719-AD49A2A89F53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B6EADA-2798-4FB6-B6CC-4EF8646E39BB}">
      <dgm:prSet/>
      <dgm:spPr/>
      <dgm:t>
        <a:bodyPr/>
        <a:lstStyle/>
        <a:p>
          <a:pPr algn="ctr"/>
          <a:r>
            <a:rPr lang="ru-RU" b="1" i="1" dirty="0">
              <a:solidFill>
                <a:schemeClr val="tx2"/>
              </a:solidFill>
            </a:rPr>
            <a:t>СОДЕРЖАТЕЛЬНЫЕ</a:t>
          </a:r>
          <a:endParaRPr lang="en-US" b="1" dirty="0">
            <a:solidFill>
              <a:schemeClr val="tx2"/>
            </a:solidFill>
          </a:endParaRPr>
        </a:p>
      </dgm:t>
    </dgm:pt>
    <dgm:pt modelId="{21212EED-0585-4DB7-AC84-4204C05E9087}" type="parTrans" cxnId="{8350AE74-C0F6-408A-AC4E-270F10D5AE83}">
      <dgm:prSet/>
      <dgm:spPr/>
      <dgm:t>
        <a:bodyPr/>
        <a:lstStyle/>
        <a:p>
          <a:endParaRPr lang="en-US" b="1"/>
        </a:p>
      </dgm:t>
    </dgm:pt>
    <dgm:pt modelId="{CEB7E232-D9C0-4FE9-BD5A-2F1451337B8B}" type="sibTrans" cxnId="{8350AE74-C0F6-408A-AC4E-270F10D5AE83}">
      <dgm:prSet/>
      <dgm:spPr/>
      <dgm:t>
        <a:bodyPr/>
        <a:lstStyle/>
        <a:p>
          <a:endParaRPr lang="en-US" b="1"/>
        </a:p>
      </dgm:t>
    </dgm:pt>
    <dgm:pt modelId="{A723EC95-004C-4E76-9AC7-29B976628819}">
      <dgm:prSet/>
      <dgm:spPr/>
      <dgm:t>
        <a:bodyPr/>
        <a:lstStyle/>
        <a:p>
          <a:r>
            <a:rPr lang="ru-RU" b="1" dirty="0"/>
            <a:t>включение урочной д-</a:t>
          </a:r>
          <a:r>
            <a:rPr lang="ru-RU" b="1" dirty="0" err="1"/>
            <a:t>ти</a:t>
          </a:r>
          <a:r>
            <a:rPr lang="ru-RU" b="1" dirty="0"/>
            <a:t> в воспитательной процесс</a:t>
          </a:r>
          <a:endParaRPr lang="en-US" b="1" dirty="0"/>
        </a:p>
      </dgm:t>
    </dgm:pt>
    <dgm:pt modelId="{7503FF92-93D0-4C87-848C-389F5E59D2AF}" type="parTrans" cxnId="{88DE923E-4A08-47A8-8710-C5DB108D7C29}">
      <dgm:prSet/>
      <dgm:spPr/>
      <dgm:t>
        <a:bodyPr/>
        <a:lstStyle/>
        <a:p>
          <a:endParaRPr lang="en-US" b="1"/>
        </a:p>
      </dgm:t>
    </dgm:pt>
    <dgm:pt modelId="{9BC16B8A-D0C4-4833-A779-C9AA9E290753}" type="sibTrans" cxnId="{88DE923E-4A08-47A8-8710-C5DB108D7C29}">
      <dgm:prSet/>
      <dgm:spPr/>
      <dgm:t>
        <a:bodyPr/>
        <a:lstStyle/>
        <a:p>
          <a:endParaRPr lang="en-US" b="1"/>
        </a:p>
      </dgm:t>
    </dgm:pt>
    <dgm:pt modelId="{BEEEFEF6-6C09-4316-8C9A-9EDDBCE502DB}">
      <dgm:prSet/>
      <dgm:spPr/>
      <dgm:t>
        <a:bodyPr/>
        <a:lstStyle/>
        <a:p>
          <a:r>
            <a:rPr lang="ru-RU" b="1"/>
            <a:t>понимание смыслового содержания и особенностей программы</a:t>
          </a:r>
          <a:endParaRPr lang="en-US" b="1"/>
        </a:p>
      </dgm:t>
    </dgm:pt>
    <dgm:pt modelId="{49BBBFCB-FE30-4D3F-AB81-6FC8FDBE4EC6}" type="parTrans" cxnId="{AD942F5B-4305-42BB-85C2-9DBF7D30D803}">
      <dgm:prSet/>
      <dgm:spPr/>
      <dgm:t>
        <a:bodyPr/>
        <a:lstStyle/>
        <a:p>
          <a:endParaRPr lang="en-US" b="1"/>
        </a:p>
      </dgm:t>
    </dgm:pt>
    <dgm:pt modelId="{1F3FAE34-4805-4895-BCD8-0EB5762BB372}" type="sibTrans" cxnId="{AD942F5B-4305-42BB-85C2-9DBF7D30D803}">
      <dgm:prSet/>
      <dgm:spPr/>
      <dgm:t>
        <a:bodyPr/>
        <a:lstStyle/>
        <a:p>
          <a:endParaRPr lang="en-US" b="1"/>
        </a:p>
      </dgm:t>
    </dgm:pt>
    <dgm:pt modelId="{F59BCE26-53A9-420B-B0E1-134CFE8E78D6}">
      <dgm:prSet/>
      <dgm:spPr/>
      <dgm:t>
        <a:bodyPr/>
        <a:lstStyle/>
        <a:p>
          <a:r>
            <a:rPr lang="ru-RU" b="1" dirty="0"/>
            <a:t>конкретизация содержания воспитательной деятельности</a:t>
          </a:r>
          <a:endParaRPr lang="en-US" b="1" dirty="0"/>
        </a:p>
      </dgm:t>
    </dgm:pt>
    <dgm:pt modelId="{BEEC5E43-7D5D-44F6-9B56-5490DA10C1FD}" type="parTrans" cxnId="{568FEB54-24A6-40D5-BEDA-2E3E55C11950}">
      <dgm:prSet/>
      <dgm:spPr/>
      <dgm:t>
        <a:bodyPr/>
        <a:lstStyle/>
        <a:p>
          <a:endParaRPr lang="en-US" b="1"/>
        </a:p>
      </dgm:t>
    </dgm:pt>
    <dgm:pt modelId="{59AE0332-E192-4C6C-ADA3-E0A964D0F2D9}" type="sibTrans" cxnId="{568FEB54-24A6-40D5-BEDA-2E3E55C11950}">
      <dgm:prSet/>
      <dgm:spPr/>
      <dgm:t>
        <a:bodyPr/>
        <a:lstStyle/>
        <a:p>
          <a:endParaRPr lang="en-US" b="1"/>
        </a:p>
      </dgm:t>
    </dgm:pt>
    <dgm:pt modelId="{F75A2F4C-45A9-4089-AAE7-B70096DCFA74}">
      <dgm:prSet/>
      <dgm:spPr/>
      <dgm:t>
        <a:bodyPr/>
        <a:lstStyle/>
        <a:p>
          <a:pPr>
            <a:buFont typeface="Symbol" panose="05050102010706020507" pitchFamily="18" charset="2"/>
            <a:buNone/>
          </a:pPr>
          <a:r>
            <a:rPr lang="ru-RU" b="1" i="0" dirty="0">
              <a:effectLst/>
              <a:ea typeface="Verdana" panose="020B0604030504040204" pitchFamily="34" charset="0"/>
              <a:cs typeface="Times New Roman" panose="02020603050405020304" pitchFamily="18" charset="0"/>
            </a:rPr>
            <a:t>знание нормативных документов, возрастных особенностей, форм современного воспитания</a:t>
          </a:r>
          <a:endParaRPr lang="en-US" b="1" i="0" dirty="0"/>
        </a:p>
      </dgm:t>
    </dgm:pt>
    <dgm:pt modelId="{EB8D4F68-9648-47F9-B8D9-4634011FA217}" type="parTrans" cxnId="{63CF1254-4976-47A6-8C0F-052481777514}">
      <dgm:prSet/>
      <dgm:spPr/>
      <dgm:t>
        <a:bodyPr/>
        <a:lstStyle/>
        <a:p>
          <a:endParaRPr lang="ru-RU" b="1"/>
        </a:p>
      </dgm:t>
    </dgm:pt>
    <dgm:pt modelId="{77928AEE-304E-4653-8140-06B0F873EEC1}" type="sibTrans" cxnId="{63CF1254-4976-47A6-8C0F-052481777514}">
      <dgm:prSet/>
      <dgm:spPr/>
      <dgm:t>
        <a:bodyPr/>
        <a:lstStyle/>
        <a:p>
          <a:endParaRPr lang="ru-RU" b="1"/>
        </a:p>
      </dgm:t>
    </dgm:pt>
    <dgm:pt modelId="{586E9F42-BACB-4FB3-A9EC-0CA7F05AD3AA}">
      <dgm:prSet/>
      <dgm:spPr/>
      <dgm:t>
        <a:bodyPr/>
        <a:lstStyle/>
        <a:p>
          <a:pPr>
            <a:buFont typeface="Symbol" panose="05050102010706020507" pitchFamily="18" charset="2"/>
            <a:buNone/>
          </a:pPr>
          <a:r>
            <a:rPr lang="ru-RU" b="1" i="0" dirty="0"/>
            <a:t>организация активности воспитанников</a:t>
          </a:r>
          <a:endParaRPr lang="en-US" b="1" i="0" dirty="0"/>
        </a:p>
      </dgm:t>
    </dgm:pt>
    <dgm:pt modelId="{AD5BFCB7-8215-4325-BE83-31BCC9AFA917}" type="parTrans" cxnId="{300DAD02-5EB9-4478-83D8-B0FA80088FB9}">
      <dgm:prSet/>
      <dgm:spPr/>
      <dgm:t>
        <a:bodyPr/>
        <a:lstStyle/>
        <a:p>
          <a:endParaRPr lang="ru-RU" b="1"/>
        </a:p>
      </dgm:t>
    </dgm:pt>
    <dgm:pt modelId="{EBD8012D-AD5E-4371-9F55-5DA8639E9C63}" type="sibTrans" cxnId="{300DAD02-5EB9-4478-83D8-B0FA80088FB9}">
      <dgm:prSet/>
      <dgm:spPr/>
      <dgm:t>
        <a:bodyPr/>
        <a:lstStyle/>
        <a:p>
          <a:endParaRPr lang="ru-RU" b="1"/>
        </a:p>
      </dgm:t>
    </dgm:pt>
    <dgm:pt modelId="{BD46928D-31E4-4D10-87B6-25BEDF683053}" type="pres">
      <dgm:prSet presAssocID="{0B2D1E3C-5CD9-4A8C-A719-AD49A2A89F53}" presName="vert0" presStyleCnt="0">
        <dgm:presLayoutVars>
          <dgm:dir/>
          <dgm:animOne val="branch"/>
          <dgm:animLvl val="lvl"/>
        </dgm:presLayoutVars>
      </dgm:prSet>
      <dgm:spPr/>
    </dgm:pt>
    <dgm:pt modelId="{F05E4A0D-0B76-4105-AFEE-010051688055}" type="pres">
      <dgm:prSet presAssocID="{BEB6EADA-2798-4FB6-B6CC-4EF8646E39BB}" presName="thickLine" presStyleLbl="alignNode1" presStyleIdx="0" presStyleCnt="6"/>
      <dgm:spPr/>
    </dgm:pt>
    <dgm:pt modelId="{F1673C4A-5507-463D-9038-B4C86A798EE4}" type="pres">
      <dgm:prSet presAssocID="{BEB6EADA-2798-4FB6-B6CC-4EF8646E39BB}" presName="horz1" presStyleCnt="0"/>
      <dgm:spPr/>
    </dgm:pt>
    <dgm:pt modelId="{82248BA2-86FF-40F0-BBC8-109C86E72796}" type="pres">
      <dgm:prSet presAssocID="{BEB6EADA-2798-4FB6-B6CC-4EF8646E39BB}" presName="tx1" presStyleLbl="revTx" presStyleIdx="0" presStyleCnt="6"/>
      <dgm:spPr/>
    </dgm:pt>
    <dgm:pt modelId="{2B30533A-1959-44C2-9768-744D68447036}" type="pres">
      <dgm:prSet presAssocID="{BEB6EADA-2798-4FB6-B6CC-4EF8646E39BB}" presName="vert1" presStyleCnt="0"/>
      <dgm:spPr/>
    </dgm:pt>
    <dgm:pt modelId="{2172F195-D6DF-4C9A-BE2B-2E16AFD2C5C3}" type="pres">
      <dgm:prSet presAssocID="{A723EC95-004C-4E76-9AC7-29B976628819}" presName="thickLine" presStyleLbl="alignNode1" presStyleIdx="1" presStyleCnt="6"/>
      <dgm:spPr/>
    </dgm:pt>
    <dgm:pt modelId="{285D2389-FC7C-49D2-87A2-89C803E7F46E}" type="pres">
      <dgm:prSet presAssocID="{A723EC95-004C-4E76-9AC7-29B976628819}" presName="horz1" presStyleCnt="0"/>
      <dgm:spPr/>
    </dgm:pt>
    <dgm:pt modelId="{DFF2342E-BD01-4F53-AD7F-A8877958C70B}" type="pres">
      <dgm:prSet presAssocID="{A723EC95-004C-4E76-9AC7-29B976628819}" presName="tx1" presStyleLbl="revTx" presStyleIdx="1" presStyleCnt="6"/>
      <dgm:spPr/>
    </dgm:pt>
    <dgm:pt modelId="{DD4D6569-28A3-42B4-9D85-09BED314DFB3}" type="pres">
      <dgm:prSet presAssocID="{A723EC95-004C-4E76-9AC7-29B976628819}" presName="vert1" presStyleCnt="0"/>
      <dgm:spPr/>
    </dgm:pt>
    <dgm:pt modelId="{0AA8E3D4-CEDC-4AC5-8D9B-F136B4DC4E93}" type="pres">
      <dgm:prSet presAssocID="{BEEEFEF6-6C09-4316-8C9A-9EDDBCE502DB}" presName="thickLine" presStyleLbl="alignNode1" presStyleIdx="2" presStyleCnt="6"/>
      <dgm:spPr/>
    </dgm:pt>
    <dgm:pt modelId="{EB307595-DA18-4A7A-AC9F-B7C771F5F1D0}" type="pres">
      <dgm:prSet presAssocID="{BEEEFEF6-6C09-4316-8C9A-9EDDBCE502DB}" presName="horz1" presStyleCnt="0"/>
      <dgm:spPr/>
    </dgm:pt>
    <dgm:pt modelId="{7AA4591E-C4DE-4764-A4D4-1B519FB338D5}" type="pres">
      <dgm:prSet presAssocID="{BEEEFEF6-6C09-4316-8C9A-9EDDBCE502DB}" presName="tx1" presStyleLbl="revTx" presStyleIdx="2" presStyleCnt="6"/>
      <dgm:spPr/>
    </dgm:pt>
    <dgm:pt modelId="{111EB428-A9D6-4646-80D3-B61A5B0497E8}" type="pres">
      <dgm:prSet presAssocID="{BEEEFEF6-6C09-4316-8C9A-9EDDBCE502DB}" presName="vert1" presStyleCnt="0"/>
      <dgm:spPr/>
    </dgm:pt>
    <dgm:pt modelId="{8ED6FA02-5491-4E49-AB59-F39FD1992232}" type="pres">
      <dgm:prSet presAssocID="{F59BCE26-53A9-420B-B0E1-134CFE8E78D6}" presName="thickLine" presStyleLbl="alignNode1" presStyleIdx="3" presStyleCnt="6"/>
      <dgm:spPr/>
    </dgm:pt>
    <dgm:pt modelId="{D862D51E-15C8-4232-9022-56CED5C2A935}" type="pres">
      <dgm:prSet presAssocID="{F59BCE26-53A9-420B-B0E1-134CFE8E78D6}" presName="horz1" presStyleCnt="0"/>
      <dgm:spPr/>
    </dgm:pt>
    <dgm:pt modelId="{7627FDF3-A599-4745-AC93-228A3A5382C9}" type="pres">
      <dgm:prSet presAssocID="{F59BCE26-53A9-420B-B0E1-134CFE8E78D6}" presName="tx1" presStyleLbl="revTx" presStyleIdx="3" presStyleCnt="6"/>
      <dgm:spPr/>
    </dgm:pt>
    <dgm:pt modelId="{9BDEDF47-749F-4F97-BE6C-E6FF34B69727}" type="pres">
      <dgm:prSet presAssocID="{F59BCE26-53A9-420B-B0E1-134CFE8E78D6}" presName="vert1" presStyleCnt="0"/>
      <dgm:spPr/>
    </dgm:pt>
    <dgm:pt modelId="{B9C0F3E9-79BA-481A-8B5B-689E4F5AD196}" type="pres">
      <dgm:prSet presAssocID="{F75A2F4C-45A9-4089-AAE7-B70096DCFA74}" presName="thickLine" presStyleLbl="alignNode1" presStyleIdx="4" presStyleCnt="6"/>
      <dgm:spPr/>
    </dgm:pt>
    <dgm:pt modelId="{5ED160D4-29EF-4B27-898E-0161E227E01E}" type="pres">
      <dgm:prSet presAssocID="{F75A2F4C-45A9-4089-AAE7-B70096DCFA74}" presName="horz1" presStyleCnt="0"/>
      <dgm:spPr/>
    </dgm:pt>
    <dgm:pt modelId="{010BD9B1-B47F-40F0-9C56-A31CD6314912}" type="pres">
      <dgm:prSet presAssocID="{F75A2F4C-45A9-4089-AAE7-B70096DCFA74}" presName="tx1" presStyleLbl="revTx" presStyleIdx="4" presStyleCnt="6"/>
      <dgm:spPr/>
    </dgm:pt>
    <dgm:pt modelId="{BAC97095-B327-4323-B212-FE231E46F7AF}" type="pres">
      <dgm:prSet presAssocID="{F75A2F4C-45A9-4089-AAE7-B70096DCFA74}" presName="vert1" presStyleCnt="0"/>
      <dgm:spPr/>
    </dgm:pt>
    <dgm:pt modelId="{830E94CB-509F-4976-9743-02A6F0B3B462}" type="pres">
      <dgm:prSet presAssocID="{586E9F42-BACB-4FB3-A9EC-0CA7F05AD3AA}" presName="thickLine" presStyleLbl="alignNode1" presStyleIdx="5" presStyleCnt="6"/>
      <dgm:spPr/>
    </dgm:pt>
    <dgm:pt modelId="{7BAD9212-3162-41E5-AAB9-3967E98AE621}" type="pres">
      <dgm:prSet presAssocID="{586E9F42-BACB-4FB3-A9EC-0CA7F05AD3AA}" presName="horz1" presStyleCnt="0"/>
      <dgm:spPr/>
    </dgm:pt>
    <dgm:pt modelId="{D7B4B3F2-C748-4400-BD21-62440FF587BD}" type="pres">
      <dgm:prSet presAssocID="{586E9F42-BACB-4FB3-A9EC-0CA7F05AD3AA}" presName="tx1" presStyleLbl="revTx" presStyleIdx="5" presStyleCnt="6"/>
      <dgm:spPr/>
    </dgm:pt>
    <dgm:pt modelId="{DBDF63CE-EB9C-49BA-B056-88AB6015C394}" type="pres">
      <dgm:prSet presAssocID="{586E9F42-BACB-4FB3-A9EC-0CA7F05AD3AA}" presName="vert1" presStyleCnt="0"/>
      <dgm:spPr/>
    </dgm:pt>
  </dgm:ptLst>
  <dgm:cxnLst>
    <dgm:cxn modelId="{31460101-98CE-40B2-A8C3-E3C7F54CD550}" type="presOf" srcId="{F75A2F4C-45A9-4089-AAE7-B70096DCFA74}" destId="{010BD9B1-B47F-40F0-9C56-A31CD6314912}" srcOrd="0" destOrd="0" presId="urn:microsoft.com/office/officeart/2008/layout/LinedList"/>
    <dgm:cxn modelId="{300DAD02-5EB9-4478-83D8-B0FA80088FB9}" srcId="{0B2D1E3C-5CD9-4A8C-A719-AD49A2A89F53}" destId="{586E9F42-BACB-4FB3-A9EC-0CA7F05AD3AA}" srcOrd="5" destOrd="0" parTransId="{AD5BFCB7-8215-4325-BE83-31BCC9AFA917}" sibTransId="{EBD8012D-AD5E-4371-9F55-5DA8639E9C63}"/>
    <dgm:cxn modelId="{88DE923E-4A08-47A8-8710-C5DB108D7C29}" srcId="{0B2D1E3C-5CD9-4A8C-A719-AD49A2A89F53}" destId="{A723EC95-004C-4E76-9AC7-29B976628819}" srcOrd="1" destOrd="0" parTransId="{7503FF92-93D0-4C87-848C-389F5E59D2AF}" sibTransId="{9BC16B8A-D0C4-4833-A779-C9AA9E290753}"/>
    <dgm:cxn modelId="{AD942F5B-4305-42BB-85C2-9DBF7D30D803}" srcId="{0B2D1E3C-5CD9-4A8C-A719-AD49A2A89F53}" destId="{BEEEFEF6-6C09-4316-8C9A-9EDDBCE502DB}" srcOrd="2" destOrd="0" parTransId="{49BBBFCB-FE30-4D3F-AB81-6FC8FDBE4EC6}" sibTransId="{1F3FAE34-4805-4895-BCD8-0EB5762BB372}"/>
    <dgm:cxn modelId="{63CF1254-4976-47A6-8C0F-052481777514}" srcId="{0B2D1E3C-5CD9-4A8C-A719-AD49A2A89F53}" destId="{F75A2F4C-45A9-4089-AAE7-B70096DCFA74}" srcOrd="4" destOrd="0" parTransId="{EB8D4F68-9648-47F9-B8D9-4634011FA217}" sibTransId="{77928AEE-304E-4653-8140-06B0F873EEC1}"/>
    <dgm:cxn modelId="{8350AE74-C0F6-408A-AC4E-270F10D5AE83}" srcId="{0B2D1E3C-5CD9-4A8C-A719-AD49A2A89F53}" destId="{BEB6EADA-2798-4FB6-B6CC-4EF8646E39BB}" srcOrd="0" destOrd="0" parTransId="{21212EED-0585-4DB7-AC84-4204C05E9087}" sibTransId="{CEB7E232-D9C0-4FE9-BD5A-2F1451337B8B}"/>
    <dgm:cxn modelId="{568FEB54-24A6-40D5-BEDA-2E3E55C11950}" srcId="{0B2D1E3C-5CD9-4A8C-A719-AD49A2A89F53}" destId="{F59BCE26-53A9-420B-B0E1-134CFE8E78D6}" srcOrd="3" destOrd="0" parTransId="{BEEC5E43-7D5D-44F6-9B56-5490DA10C1FD}" sibTransId="{59AE0332-E192-4C6C-ADA3-E0A964D0F2D9}"/>
    <dgm:cxn modelId="{7C3C0C56-B2A6-4D87-9498-9F75F6BC3CE7}" type="presOf" srcId="{BEB6EADA-2798-4FB6-B6CC-4EF8646E39BB}" destId="{82248BA2-86FF-40F0-BBC8-109C86E72796}" srcOrd="0" destOrd="0" presId="urn:microsoft.com/office/officeart/2008/layout/LinedList"/>
    <dgm:cxn modelId="{E2E3D07B-5B01-4547-81ED-88A2021AFDC5}" type="presOf" srcId="{586E9F42-BACB-4FB3-A9EC-0CA7F05AD3AA}" destId="{D7B4B3F2-C748-4400-BD21-62440FF587BD}" srcOrd="0" destOrd="0" presId="urn:microsoft.com/office/officeart/2008/layout/LinedList"/>
    <dgm:cxn modelId="{BD04EC8C-8392-493F-B3C2-6AF909B92998}" type="presOf" srcId="{0B2D1E3C-5CD9-4A8C-A719-AD49A2A89F53}" destId="{BD46928D-31E4-4D10-87B6-25BEDF683053}" srcOrd="0" destOrd="0" presId="urn:microsoft.com/office/officeart/2008/layout/LinedList"/>
    <dgm:cxn modelId="{6ACF07AB-D6C5-466D-A59A-B73A77F75ED2}" type="presOf" srcId="{F59BCE26-53A9-420B-B0E1-134CFE8E78D6}" destId="{7627FDF3-A599-4745-AC93-228A3A5382C9}" srcOrd="0" destOrd="0" presId="urn:microsoft.com/office/officeart/2008/layout/LinedList"/>
    <dgm:cxn modelId="{B96408C2-3ED0-4E17-B360-433441948BCC}" type="presOf" srcId="{BEEEFEF6-6C09-4316-8C9A-9EDDBCE502DB}" destId="{7AA4591E-C4DE-4764-A4D4-1B519FB338D5}" srcOrd="0" destOrd="0" presId="urn:microsoft.com/office/officeart/2008/layout/LinedList"/>
    <dgm:cxn modelId="{827D5DE4-6B4D-4F1E-8DF9-64A01259890F}" type="presOf" srcId="{A723EC95-004C-4E76-9AC7-29B976628819}" destId="{DFF2342E-BD01-4F53-AD7F-A8877958C70B}" srcOrd="0" destOrd="0" presId="urn:microsoft.com/office/officeart/2008/layout/LinedList"/>
    <dgm:cxn modelId="{B3D9871D-CD38-4F55-A36F-B84EAF22F1B2}" type="presParOf" srcId="{BD46928D-31E4-4D10-87B6-25BEDF683053}" destId="{F05E4A0D-0B76-4105-AFEE-010051688055}" srcOrd="0" destOrd="0" presId="urn:microsoft.com/office/officeart/2008/layout/LinedList"/>
    <dgm:cxn modelId="{04FCD132-B983-4669-B4A6-718AC3B2BCF0}" type="presParOf" srcId="{BD46928D-31E4-4D10-87B6-25BEDF683053}" destId="{F1673C4A-5507-463D-9038-B4C86A798EE4}" srcOrd="1" destOrd="0" presId="urn:microsoft.com/office/officeart/2008/layout/LinedList"/>
    <dgm:cxn modelId="{BD428D3D-1AB7-48D6-AE42-9163C93563DA}" type="presParOf" srcId="{F1673C4A-5507-463D-9038-B4C86A798EE4}" destId="{82248BA2-86FF-40F0-BBC8-109C86E72796}" srcOrd="0" destOrd="0" presId="urn:microsoft.com/office/officeart/2008/layout/LinedList"/>
    <dgm:cxn modelId="{41F3519E-0D28-4FF9-8BF5-75D75ED84C83}" type="presParOf" srcId="{F1673C4A-5507-463D-9038-B4C86A798EE4}" destId="{2B30533A-1959-44C2-9768-744D68447036}" srcOrd="1" destOrd="0" presId="urn:microsoft.com/office/officeart/2008/layout/LinedList"/>
    <dgm:cxn modelId="{72A53DC0-86F3-470B-97F9-E6164C041488}" type="presParOf" srcId="{BD46928D-31E4-4D10-87B6-25BEDF683053}" destId="{2172F195-D6DF-4C9A-BE2B-2E16AFD2C5C3}" srcOrd="2" destOrd="0" presId="urn:microsoft.com/office/officeart/2008/layout/LinedList"/>
    <dgm:cxn modelId="{B9E64F6D-C91C-4972-8989-C5DC3104D038}" type="presParOf" srcId="{BD46928D-31E4-4D10-87B6-25BEDF683053}" destId="{285D2389-FC7C-49D2-87A2-89C803E7F46E}" srcOrd="3" destOrd="0" presId="urn:microsoft.com/office/officeart/2008/layout/LinedList"/>
    <dgm:cxn modelId="{A4441317-2F0C-41D5-8A9E-53975DCABFBF}" type="presParOf" srcId="{285D2389-FC7C-49D2-87A2-89C803E7F46E}" destId="{DFF2342E-BD01-4F53-AD7F-A8877958C70B}" srcOrd="0" destOrd="0" presId="urn:microsoft.com/office/officeart/2008/layout/LinedList"/>
    <dgm:cxn modelId="{0A6ECF47-8B4A-44B3-B0B6-B2D943945CE4}" type="presParOf" srcId="{285D2389-FC7C-49D2-87A2-89C803E7F46E}" destId="{DD4D6569-28A3-42B4-9D85-09BED314DFB3}" srcOrd="1" destOrd="0" presId="urn:microsoft.com/office/officeart/2008/layout/LinedList"/>
    <dgm:cxn modelId="{88B1EF1F-84AE-4C73-9CFE-4045F475665F}" type="presParOf" srcId="{BD46928D-31E4-4D10-87B6-25BEDF683053}" destId="{0AA8E3D4-CEDC-4AC5-8D9B-F136B4DC4E93}" srcOrd="4" destOrd="0" presId="urn:microsoft.com/office/officeart/2008/layout/LinedList"/>
    <dgm:cxn modelId="{37F7E5C7-FE66-4845-9180-00EF4899E140}" type="presParOf" srcId="{BD46928D-31E4-4D10-87B6-25BEDF683053}" destId="{EB307595-DA18-4A7A-AC9F-B7C771F5F1D0}" srcOrd="5" destOrd="0" presId="urn:microsoft.com/office/officeart/2008/layout/LinedList"/>
    <dgm:cxn modelId="{E03988B6-EE31-4351-86D4-D42D03F14246}" type="presParOf" srcId="{EB307595-DA18-4A7A-AC9F-B7C771F5F1D0}" destId="{7AA4591E-C4DE-4764-A4D4-1B519FB338D5}" srcOrd="0" destOrd="0" presId="urn:microsoft.com/office/officeart/2008/layout/LinedList"/>
    <dgm:cxn modelId="{1BFA7E4E-4682-4A10-8CDF-BB80502CFF36}" type="presParOf" srcId="{EB307595-DA18-4A7A-AC9F-B7C771F5F1D0}" destId="{111EB428-A9D6-4646-80D3-B61A5B0497E8}" srcOrd="1" destOrd="0" presId="urn:microsoft.com/office/officeart/2008/layout/LinedList"/>
    <dgm:cxn modelId="{C4C4A190-D040-4850-8929-8954583FAB13}" type="presParOf" srcId="{BD46928D-31E4-4D10-87B6-25BEDF683053}" destId="{8ED6FA02-5491-4E49-AB59-F39FD1992232}" srcOrd="6" destOrd="0" presId="urn:microsoft.com/office/officeart/2008/layout/LinedList"/>
    <dgm:cxn modelId="{A69EBA33-199F-4490-B599-D6DFD0C52B64}" type="presParOf" srcId="{BD46928D-31E4-4D10-87B6-25BEDF683053}" destId="{D862D51E-15C8-4232-9022-56CED5C2A935}" srcOrd="7" destOrd="0" presId="urn:microsoft.com/office/officeart/2008/layout/LinedList"/>
    <dgm:cxn modelId="{B0B1F107-DEB5-4345-BED0-DFADE44F5D41}" type="presParOf" srcId="{D862D51E-15C8-4232-9022-56CED5C2A935}" destId="{7627FDF3-A599-4745-AC93-228A3A5382C9}" srcOrd="0" destOrd="0" presId="urn:microsoft.com/office/officeart/2008/layout/LinedList"/>
    <dgm:cxn modelId="{666ABD4E-E3A2-4387-8A8D-3A19CB96E1B0}" type="presParOf" srcId="{D862D51E-15C8-4232-9022-56CED5C2A935}" destId="{9BDEDF47-749F-4F97-BE6C-E6FF34B69727}" srcOrd="1" destOrd="0" presId="urn:microsoft.com/office/officeart/2008/layout/LinedList"/>
    <dgm:cxn modelId="{40CB96CC-C08F-4AA1-86C7-54B603E79CD2}" type="presParOf" srcId="{BD46928D-31E4-4D10-87B6-25BEDF683053}" destId="{B9C0F3E9-79BA-481A-8B5B-689E4F5AD196}" srcOrd="8" destOrd="0" presId="urn:microsoft.com/office/officeart/2008/layout/LinedList"/>
    <dgm:cxn modelId="{E9C6CC7F-76E3-4C85-ACB0-817D11892858}" type="presParOf" srcId="{BD46928D-31E4-4D10-87B6-25BEDF683053}" destId="{5ED160D4-29EF-4B27-898E-0161E227E01E}" srcOrd="9" destOrd="0" presId="urn:microsoft.com/office/officeart/2008/layout/LinedList"/>
    <dgm:cxn modelId="{5A374A34-C189-4E32-82A4-BD64273BC3B9}" type="presParOf" srcId="{5ED160D4-29EF-4B27-898E-0161E227E01E}" destId="{010BD9B1-B47F-40F0-9C56-A31CD6314912}" srcOrd="0" destOrd="0" presId="urn:microsoft.com/office/officeart/2008/layout/LinedList"/>
    <dgm:cxn modelId="{882238A6-9B2C-4DC5-B4C7-693933F2895A}" type="presParOf" srcId="{5ED160D4-29EF-4B27-898E-0161E227E01E}" destId="{BAC97095-B327-4323-B212-FE231E46F7AF}" srcOrd="1" destOrd="0" presId="urn:microsoft.com/office/officeart/2008/layout/LinedList"/>
    <dgm:cxn modelId="{E1A84708-6F75-48D2-8AA5-51E1696A0B75}" type="presParOf" srcId="{BD46928D-31E4-4D10-87B6-25BEDF683053}" destId="{830E94CB-509F-4976-9743-02A6F0B3B462}" srcOrd="10" destOrd="0" presId="urn:microsoft.com/office/officeart/2008/layout/LinedList"/>
    <dgm:cxn modelId="{FC72614F-4FE8-4AB1-9DD2-F112F3C1AC6D}" type="presParOf" srcId="{BD46928D-31E4-4D10-87B6-25BEDF683053}" destId="{7BAD9212-3162-41E5-AAB9-3967E98AE621}" srcOrd="11" destOrd="0" presId="urn:microsoft.com/office/officeart/2008/layout/LinedList"/>
    <dgm:cxn modelId="{032522FB-8CEA-4E3C-8823-17F84E0DC99E}" type="presParOf" srcId="{7BAD9212-3162-41E5-AAB9-3967E98AE621}" destId="{D7B4B3F2-C748-4400-BD21-62440FF587BD}" srcOrd="0" destOrd="0" presId="urn:microsoft.com/office/officeart/2008/layout/LinedList"/>
    <dgm:cxn modelId="{2772B28A-00F4-4E58-9D16-61C0D477EB28}" type="presParOf" srcId="{7BAD9212-3162-41E5-AAB9-3967E98AE621}" destId="{DBDF63CE-EB9C-49BA-B056-88AB6015C39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9C32CD-9A95-4190-91AD-086DC78FC06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73C7997-03ED-4D97-9664-BD8BFC90849C}">
      <dgm:prSet/>
      <dgm:spPr/>
      <dgm:t>
        <a:bodyPr/>
        <a:lstStyle/>
        <a:p>
          <a:r>
            <a:rPr lang="ru-RU" b="1"/>
            <a:t>Обновленные ФГОС</a:t>
          </a:r>
          <a:endParaRPr lang="en-US"/>
        </a:p>
      </dgm:t>
    </dgm:pt>
    <dgm:pt modelId="{D535AB54-0215-48A2-85AA-E3EFFD921089}" type="parTrans" cxnId="{B48E49B8-F3E2-4F30-AAEA-DD68A626284E}">
      <dgm:prSet/>
      <dgm:spPr/>
      <dgm:t>
        <a:bodyPr/>
        <a:lstStyle/>
        <a:p>
          <a:endParaRPr lang="en-US"/>
        </a:p>
      </dgm:t>
    </dgm:pt>
    <dgm:pt modelId="{30FB4DA4-55BB-4FD2-AE56-6AF739ACFE63}" type="sibTrans" cxnId="{B48E49B8-F3E2-4F30-AAEA-DD68A626284E}">
      <dgm:prSet/>
      <dgm:spPr/>
      <dgm:t>
        <a:bodyPr/>
        <a:lstStyle/>
        <a:p>
          <a:endParaRPr lang="en-US"/>
        </a:p>
      </dgm:t>
    </dgm:pt>
    <dgm:pt modelId="{110A36E9-355A-4152-8DDA-7048CBED20F9}">
      <dgm:prSet/>
      <dgm:spPr/>
      <dgm:t>
        <a:bodyPr/>
        <a:lstStyle/>
        <a:p>
          <a:r>
            <a:rPr lang="ru-RU" b="1" dirty="0"/>
            <a:t>Переформатирование программы воспитания</a:t>
          </a:r>
          <a:endParaRPr lang="en-US" dirty="0"/>
        </a:p>
      </dgm:t>
    </dgm:pt>
    <dgm:pt modelId="{7923D8D0-61AD-4AB2-BA53-4CAC472EBDD3}" type="parTrans" cxnId="{9F1FDD09-1C7B-4BA7-A2D7-7BE66251B77E}">
      <dgm:prSet/>
      <dgm:spPr/>
      <dgm:t>
        <a:bodyPr/>
        <a:lstStyle/>
        <a:p>
          <a:endParaRPr lang="en-US"/>
        </a:p>
      </dgm:t>
    </dgm:pt>
    <dgm:pt modelId="{E6105C36-8AAC-447A-BA31-DDAB3E464300}" type="sibTrans" cxnId="{9F1FDD09-1C7B-4BA7-A2D7-7BE66251B77E}">
      <dgm:prSet/>
      <dgm:spPr/>
      <dgm:t>
        <a:bodyPr/>
        <a:lstStyle/>
        <a:p>
          <a:endParaRPr lang="en-US"/>
        </a:p>
      </dgm:t>
    </dgm:pt>
    <dgm:pt modelId="{7A33A612-FC40-4E8B-85DA-EEFC31743367}">
      <dgm:prSet/>
      <dgm:spPr/>
      <dgm:t>
        <a:bodyPr/>
        <a:lstStyle/>
        <a:p>
          <a:r>
            <a:rPr lang="ru-RU" b="1"/>
            <a:t>Создание детско-юношеской организации</a:t>
          </a:r>
          <a:endParaRPr lang="en-US"/>
        </a:p>
      </dgm:t>
    </dgm:pt>
    <dgm:pt modelId="{28B175AD-3355-490D-A593-F54C618588DA}" type="parTrans" cxnId="{97EEBE1F-2C38-4866-960A-630575415AAE}">
      <dgm:prSet/>
      <dgm:spPr/>
      <dgm:t>
        <a:bodyPr/>
        <a:lstStyle/>
        <a:p>
          <a:endParaRPr lang="en-US"/>
        </a:p>
      </dgm:t>
    </dgm:pt>
    <dgm:pt modelId="{B8FC8F30-D854-421A-8487-D19C15BEA77A}" type="sibTrans" cxnId="{97EEBE1F-2C38-4866-960A-630575415AAE}">
      <dgm:prSet/>
      <dgm:spPr/>
      <dgm:t>
        <a:bodyPr/>
        <a:lstStyle/>
        <a:p>
          <a:endParaRPr lang="en-US"/>
        </a:p>
      </dgm:t>
    </dgm:pt>
    <dgm:pt modelId="{D7239B59-0BDE-49D6-88BE-B1E552AB9188}">
      <dgm:prSet/>
      <dgm:spPr/>
      <dgm:t>
        <a:bodyPr/>
        <a:lstStyle/>
        <a:p>
          <a:r>
            <a:rPr lang="ru-RU" b="1"/>
            <a:t>Советники по воспитанию</a:t>
          </a:r>
          <a:endParaRPr lang="en-US"/>
        </a:p>
      </dgm:t>
    </dgm:pt>
    <dgm:pt modelId="{12BC5C77-D908-4022-8F2A-4C9DA371B752}" type="parTrans" cxnId="{96663BB0-92E7-47C7-A3C7-1C16481EFB31}">
      <dgm:prSet/>
      <dgm:spPr/>
      <dgm:t>
        <a:bodyPr/>
        <a:lstStyle/>
        <a:p>
          <a:endParaRPr lang="en-US"/>
        </a:p>
      </dgm:t>
    </dgm:pt>
    <dgm:pt modelId="{4D390B6C-31B9-4439-8273-872967D6DC9A}" type="sibTrans" cxnId="{96663BB0-92E7-47C7-A3C7-1C16481EFB31}">
      <dgm:prSet/>
      <dgm:spPr/>
      <dgm:t>
        <a:bodyPr/>
        <a:lstStyle/>
        <a:p>
          <a:endParaRPr lang="en-US"/>
        </a:p>
      </dgm:t>
    </dgm:pt>
    <dgm:pt modelId="{C1AC1F14-0D26-442A-921B-A278B65D2E48}">
      <dgm:prSet/>
      <dgm:spPr/>
      <dgm:t>
        <a:bodyPr/>
        <a:lstStyle/>
        <a:p>
          <a:r>
            <a:rPr lang="ru-RU" b="1"/>
            <a:t>«Разговоры о важном»</a:t>
          </a:r>
          <a:endParaRPr lang="en-US"/>
        </a:p>
      </dgm:t>
    </dgm:pt>
    <dgm:pt modelId="{1CE3EDCF-D7E6-4585-857C-6F0A3BA75A3B}" type="parTrans" cxnId="{4DAF9B22-C8B6-4AC0-B8D9-5A86D4D31863}">
      <dgm:prSet/>
      <dgm:spPr/>
      <dgm:t>
        <a:bodyPr/>
        <a:lstStyle/>
        <a:p>
          <a:endParaRPr lang="en-US"/>
        </a:p>
      </dgm:t>
    </dgm:pt>
    <dgm:pt modelId="{AE653C68-0A21-4689-A126-6F1E436635D2}" type="sibTrans" cxnId="{4DAF9B22-C8B6-4AC0-B8D9-5A86D4D31863}">
      <dgm:prSet/>
      <dgm:spPr/>
      <dgm:t>
        <a:bodyPr/>
        <a:lstStyle/>
        <a:p>
          <a:endParaRPr lang="en-US"/>
        </a:p>
      </dgm:t>
    </dgm:pt>
    <dgm:pt modelId="{1AB6B752-D913-4993-8862-A6E4F9740098}" type="pres">
      <dgm:prSet presAssocID="{C89C32CD-9A95-4190-91AD-086DC78FC065}" presName="vert0" presStyleCnt="0">
        <dgm:presLayoutVars>
          <dgm:dir/>
          <dgm:animOne val="branch"/>
          <dgm:animLvl val="lvl"/>
        </dgm:presLayoutVars>
      </dgm:prSet>
      <dgm:spPr/>
    </dgm:pt>
    <dgm:pt modelId="{F763175D-1CA7-4413-B3DF-A5752E84265D}" type="pres">
      <dgm:prSet presAssocID="{773C7997-03ED-4D97-9664-BD8BFC90849C}" presName="thickLine" presStyleLbl="alignNode1" presStyleIdx="0" presStyleCnt="5"/>
      <dgm:spPr/>
    </dgm:pt>
    <dgm:pt modelId="{B486F217-5697-42C3-83A5-B27F4604A39C}" type="pres">
      <dgm:prSet presAssocID="{773C7997-03ED-4D97-9664-BD8BFC90849C}" presName="horz1" presStyleCnt="0"/>
      <dgm:spPr/>
    </dgm:pt>
    <dgm:pt modelId="{9DEF9F56-19E7-4874-90B6-44C0CD813B1E}" type="pres">
      <dgm:prSet presAssocID="{773C7997-03ED-4D97-9664-BD8BFC90849C}" presName="tx1" presStyleLbl="revTx" presStyleIdx="0" presStyleCnt="5"/>
      <dgm:spPr/>
    </dgm:pt>
    <dgm:pt modelId="{DD2B4F41-EA32-4C51-B2E5-6D3305A516E1}" type="pres">
      <dgm:prSet presAssocID="{773C7997-03ED-4D97-9664-BD8BFC90849C}" presName="vert1" presStyleCnt="0"/>
      <dgm:spPr/>
    </dgm:pt>
    <dgm:pt modelId="{37F91107-64EF-441E-813A-AF86577F5565}" type="pres">
      <dgm:prSet presAssocID="{110A36E9-355A-4152-8DDA-7048CBED20F9}" presName="thickLine" presStyleLbl="alignNode1" presStyleIdx="1" presStyleCnt="5"/>
      <dgm:spPr/>
    </dgm:pt>
    <dgm:pt modelId="{D236BE59-F014-45ED-92C1-DA2546E664B2}" type="pres">
      <dgm:prSet presAssocID="{110A36E9-355A-4152-8DDA-7048CBED20F9}" presName="horz1" presStyleCnt="0"/>
      <dgm:spPr/>
    </dgm:pt>
    <dgm:pt modelId="{3B0CCB3B-E264-4201-B041-0A0A9B678FDE}" type="pres">
      <dgm:prSet presAssocID="{110A36E9-355A-4152-8DDA-7048CBED20F9}" presName="tx1" presStyleLbl="revTx" presStyleIdx="1" presStyleCnt="5"/>
      <dgm:spPr/>
    </dgm:pt>
    <dgm:pt modelId="{162CEBAE-D3E0-423C-B999-FC7CFA162C95}" type="pres">
      <dgm:prSet presAssocID="{110A36E9-355A-4152-8DDA-7048CBED20F9}" presName="vert1" presStyleCnt="0"/>
      <dgm:spPr/>
    </dgm:pt>
    <dgm:pt modelId="{7DD088A2-E84C-456F-BF9F-67AA2BB38AC8}" type="pres">
      <dgm:prSet presAssocID="{7A33A612-FC40-4E8B-85DA-EEFC31743367}" presName="thickLine" presStyleLbl="alignNode1" presStyleIdx="2" presStyleCnt="5"/>
      <dgm:spPr/>
    </dgm:pt>
    <dgm:pt modelId="{131952B4-C335-4C2F-AEB4-C00421BDB96D}" type="pres">
      <dgm:prSet presAssocID="{7A33A612-FC40-4E8B-85DA-EEFC31743367}" presName="horz1" presStyleCnt="0"/>
      <dgm:spPr/>
    </dgm:pt>
    <dgm:pt modelId="{AA07FD5A-5A9D-42AA-A8F1-824A40BBACA0}" type="pres">
      <dgm:prSet presAssocID="{7A33A612-FC40-4E8B-85DA-EEFC31743367}" presName="tx1" presStyleLbl="revTx" presStyleIdx="2" presStyleCnt="5"/>
      <dgm:spPr/>
    </dgm:pt>
    <dgm:pt modelId="{BA5EB4D2-7938-48B2-A61C-55CBB73F932C}" type="pres">
      <dgm:prSet presAssocID="{7A33A612-FC40-4E8B-85DA-EEFC31743367}" presName="vert1" presStyleCnt="0"/>
      <dgm:spPr/>
    </dgm:pt>
    <dgm:pt modelId="{44B36785-7E60-4FD3-80FC-7D6A3E1ECC71}" type="pres">
      <dgm:prSet presAssocID="{D7239B59-0BDE-49D6-88BE-B1E552AB9188}" presName="thickLine" presStyleLbl="alignNode1" presStyleIdx="3" presStyleCnt="5"/>
      <dgm:spPr/>
    </dgm:pt>
    <dgm:pt modelId="{8A5D4759-C405-4D12-94E4-E0A326E2AE1E}" type="pres">
      <dgm:prSet presAssocID="{D7239B59-0BDE-49D6-88BE-B1E552AB9188}" presName="horz1" presStyleCnt="0"/>
      <dgm:spPr/>
    </dgm:pt>
    <dgm:pt modelId="{D4B11359-4FB3-4F68-9CDB-D1BCC500D062}" type="pres">
      <dgm:prSet presAssocID="{D7239B59-0BDE-49D6-88BE-B1E552AB9188}" presName="tx1" presStyleLbl="revTx" presStyleIdx="3" presStyleCnt="5"/>
      <dgm:spPr/>
    </dgm:pt>
    <dgm:pt modelId="{163BCC91-4EC5-4C18-A5C8-E4AF7858AAC8}" type="pres">
      <dgm:prSet presAssocID="{D7239B59-0BDE-49D6-88BE-B1E552AB9188}" presName="vert1" presStyleCnt="0"/>
      <dgm:spPr/>
    </dgm:pt>
    <dgm:pt modelId="{7B674C13-E8CC-4515-91CD-128BE3E03CF8}" type="pres">
      <dgm:prSet presAssocID="{C1AC1F14-0D26-442A-921B-A278B65D2E48}" presName="thickLine" presStyleLbl="alignNode1" presStyleIdx="4" presStyleCnt="5"/>
      <dgm:spPr/>
    </dgm:pt>
    <dgm:pt modelId="{FB83A151-DFA8-4736-A21F-8330B8BEE1C9}" type="pres">
      <dgm:prSet presAssocID="{C1AC1F14-0D26-442A-921B-A278B65D2E48}" presName="horz1" presStyleCnt="0"/>
      <dgm:spPr/>
    </dgm:pt>
    <dgm:pt modelId="{BFEB74EE-2D7C-4544-9305-8E000242085B}" type="pres">
      <dgm:prSet presAssocID="{C1AC1F14-0D26-442A-921B-A278B65D2E48}" presName="tx1" presStyleLbl="revTx" presStyleIdx="4" presStyleCnt="5"/>
      <dgm:spPr/>
    </dgm:pt>
    <dgm:pt modelId="{FE666B8A-8470-47E8-B362-1451189D00D0}" type="pres">
      <dgm:prSet presAssocID="{C1AC1F14-0D26-442A-921B-A278B65D2E48}" presName="vert1" presStyleCnt="0"/>
      <dgm:spPr/>
    </dgm:pt>
  </dgm:ptLst>
  <dgm:cxnLst>
    <dgm:cxn modelId="{676AE406-8AE8-4097-905B-1F04BEC34449}" type="presOf" srcId="{110A36E9-355A-4152-8DDA-7048CBED20F9}" destId="{3B0CCB3B-E264-4201-B041-0A0A9B678FDE}" srcOrd="0" destOrd="0" presId="urn:microsoft.com/office/officeart/2008/layout/LinedList"/>
    <dgm:cxn modelId="{9F1FDD09-1C7B-4BA7-A2D7-7BE66251B77E}" srcId="{C89C32CD-9A95-4190-91AD-086DC78FC065}" destId="{110A36E9-355A-4152-8DDA-7048CBED20F9}" srcOrd="1" destOrd="0" parTransId="{7923D8D0-61AD-4AB2-BA53-4CAC472EBDD3}" sibTransId="{E6105C36-8AAC-447A-BA31-DDAB3E464300}"/>
    <dgm:cxn modelId="{97EEBE1F-2C38-4866-960A-630575415AAE}" srcId="{C89C32CD-9A95-4190-91AD-086DC78FC065}" destId="{7A33A612-FC40-4E8B-85DA-EEFC31743367}" srcOrd="2" destOrd="0" parTransId="{28B175AD-3355-490D-A593-F54C618588DA}" sibTransId="{B8FC8F30-D854-421A-8487-D19C15BEA77A}"/>
    <dgm:cxn modelId="{4DAF9B22-C8B6-4AC0-B8D9-5A86D4D31863}" srcId="{C89C32CD-9A95-4190-91AD-086DC78FC065}" destId="{C1AC1F14-0D26-442A-921B-A278B65D2E48}" srcOrd="4" destOrd="0" parTransId="{1CE3EDCF-D7E6-4585-857C-6F0A3BA75A3B}" sibTransId="{AE653C68-0A21-4689-A126-6F1E436635D2}"/>
    <dgm:cxn modelId="{BD553C3E-E77E-4C4F-A32A-70DC1EDDB02F}" type="presOf" srcId="{773C7997-03ED-4D97-9664-BD8BFC90849C}" destId="{9DEF9F56-19E7-4874-90B6-44C0CD813B1E}" srcOrd="0" destOrd="0" presId="urn:microsoft.com/office/officeart/2008/layout/LinedList"/>
    <dgm:cxn modelId="{73A42163-BFBE-4F74-B072-F0244ADB4673}" type="presOf" srcId="{C89C32CD-9A95-4190-91AD-086DC78FC065}" destId="{1AB6B752-D913-4993-8862-A6E4F9740098}" srcOrd="0" destOrd="0" presId="urn:microsoft.com/office/officeart/2008/layout/LinedList"/>
    <dgm:cxn modelId="{517D4164-E2B2-4491-BB17-A7FD52F14223}" type="presOf" srcId="{D7239B59-0BDE-49D6-88BE-B1E552AB9188}" destId="{D4B11359-4FB3-4F68-9CDB-D1BCC500D062}" srcOrd="0" destOrd="0" presId="urn:microsoft.com/office/officeart/2008/layout/LinedList"/>
    <dgm:cxn modelId="{68423C9A-4233-4CCE-AD7C-CFDBD44564A4}" type="presOf" srcId="{7A33A612-FC40-4E8B-85DA-EEFC31743367}" destId="{AA07FD5A-5A9D-42AA-A8F1-824A40BBACA0}" srcOrd="0" destOrd="0" presId="urn:microsoft.com/office/officeart/2008/layout/LinedList"/>
    <dgm:cxn modelId="{96663BB0-92E7-47C7-A3C7-1C16481EFB31}" srcId="{C89C32CD-9A95-4190-91AD-086DC78FC065}" destId="{D7239B59-0BDE-49D6-88BE-B1E552AB9188}" srcOrd="3" destOrd="0" parTransId="{12BC5C77-D908-4022-8F2A-4C9DA371B752}" sibTransId="{4D390B6C-31B9-4439-8273-872967D6DC9A}"/>
    <dgm:cxn modelId="{B48E49B8-F3E2-4F30-AAEA-DD68A626284E}" srcId="{C89C32CD-9A95-4190-91AD-086DC78FC065}" destId="{773C7997-03ED-4D97-9664-BD8BFC90849C}" srcOrd="0" destOrd="0" parTransId="{D535AB54-0215-48A2-85AA-E3EFFD921089}" sibTransId="{30FB4DA4-55BB-4FD2-AE56-6AF739ACFE63}"/>
    <dgm:cxn modelId="{10FAE3DB-042F-4850-83D9-62A487594948}" type="presOf" srcId="{C1AC1F14-0D26-442A-921B-A278B65D2E48}" destId="{BFEB74EE-2D7C-4544-9305-8E000242085B}" srcOrd="0" destOrd="0" presId="urn:microsoft.com/office/officeart/2008/layout/LinedList"/>
    <dgm:cxn modelId="{F40B70CF-85CD-4318-A7C1-8708EBBE2A10}" type="presParOf" srcId="{1AB6B752-D913-4993-8862-A6E4F9740098}" destId="{F763175D-1CA7-4413-B3DF-A5752E84265D}" srcOrd="0" destOrd="0" presId="urn:microsoft.com/office/officeart/2008/layout/LinedList"/>
    <dgm:cxn modelId="{D062FC05-BC7B-42C2-8A83-88F2CE864F61}" type="presParOf" srcId="{1AB6B752-D913-4993-8862-A6E4F9740098}" destId="{B486F217-5697-42C3-83A5-B27F4604A39C}" srcOrd="1" destOrd="0" presId="urn:microsoft.com/office/officeart/2008/layout/LinedList"/>
    <dgm:cxn modelId="{FAE3F091-E7AD-4DC2-900A-FCBCE3B98870}" type="presParOf" srcId="{B486F217-5697-42C3-83A5-B27F4604A39C}" destId="{9DEF9F56-19E7-4874-90B6-44C0CD813B1E}" srcOrd="0" destOrd="0" presId="urn:microsoft.com/office/officeart/2008/layout/LinedList"/>
    <dgm:cxn modelId="{8E90FB35-1108-47AB-AC0A-FF3AB355C931}" type="presParOf" srcId="{B486F217-5697-42C3-83A5-B27F4604A39C}" destId="{DD2B4F41-EA32-4C51-B2E5-6D3305A516E1}" srcOrd="1" destOrd="0" presId="urn:microsoft.com/office/officeart/2008/layout/LinedList"/>
    <dgm:cxn modelId="{9C0F0819-2078-4E40-B525-38F63D73A6D8}" type="presParOf" srcId="{1AB6B752-D913-4993-8862-A6E4F9740098}" destId="{37F91107-64EF-441E-813A-AF86577F5565}" srcOrd="2" destOrd="0" presId="urn:microsoft.com/office/officeart/2008/layout/LinedList"/>
    <dgm:cxn modelId="{74EB008F-F732-4172-BA21-0D4AF990C343}" type="presParOf" srcId="{1AB6B752-D913-4993-8862-A6E4F9740098}" destId="{D236BE59-F014-45ED-92C1-DA2546E664B2}" srcOrd="3" destOrd="0" presId="urn:microsoft.com/office/officeart/2008/layout/LinedList"/>
    <dgm:cxn modelId="{13D3D9D7-76DD-42A5-A01E-4D74A4C77F19}" type="presParOf" srcId="{D236BE59-F014-45ED-92C1-DA2546E664B2}" destId="{3B0CCB3B-E264-4201-B041-0A0A9B678FDE}" srcOrd="0" destOrd="0" presId="urn:microsoft.com/office/officeart/2008/layout/LinedList"/>
    <dgm:cxn modelId="{1DF71101-978F-42E7-A9DB-D6F2922160F9}" type="presParOf" srcId="{D236BE59-F014-45ED-92C1-DA2546E664B2}" destId="{162CEBAE-D3E0-423C-B999-FC7CFA162C95}" srcOrd="1" destOrd="0" presId="urn:microsoft.com/office/officeart/2008/layout/LinedList"/>
    <dgm:cxn modelId="{9C31712E-1FEB-4BA0-B79D-1CCC39DBD1B1}" type="presParOf" srcId="{1AB6B752-D913-4993-8862-A6E4F9740098}" destId="{7DD088A2-E84C-456F-BF9F-67AA2BB38AC8}" srcOrd="4" destOrd="0" presId="urn:microsoft.com/office/officeart/2008/layout/LinedList"/>
    <dgm:cxn modelId="{FB300A5E-30BB-4520-976F-DBBEC56F9892}" type="presParOf" srcId="{1AB6B752-D913-4993-8862-A6E4F9740098}" destId="{131952B4-C335-4C2F-AEB4-C00421BDB96D}" srcOrd="5" destOrd="0" presId="urn:microsoft.com/office/officeart/2008/layout/LinedList"/>
    <dgm:cxn modelId="{9530AA66-D8C7-470A-BA87-6A86F398AD6B}" type="presParOf" srcId="{131952B4-C335-4C2F-AEB4-C00421BDB96D}" destId="{AA07FD5A-5A9D-42AA-A8F1-824A40BBACA0}" srcOrd="0" destOrd="0" presId="urn:microsoft.com/office/officeart/2008/layout/LinedList"/>
    <dgm:cxn modelId="{3458F348-68B0-44BB-8AA6-36E369CAF6BA}" type="presParOf" srcId="{131952B4-C335-4C2F-AEB4-C00421BDB96D}" destId="{BA5EB4D2-7938-48B2-A61C-55CBB73F932C}" srcOrd="1" destOrd="0" presId="urn:microsoft.com/office/officeart/2008/layout/LinedList"/>
    <dgm:cxn modelId="{E0C9C95A-68C6-421E-B106-497E0AC13077}" type="presParOf" srcId="{1AB6B752-D913-4993-8862-A6E4F9740098}" destId="{44B36785-7E60-4FD3-80FC-7D6A3E1ECC71}" srcOrd="6" destOrd="0" presId="urn:microsoft.com/office/officeart/2008/layout/LinedList"/>
    <dgm:cxn modelId="{69DE8529-3871-4327-86D9-145C91E3C474}" type="presParOf" srcId="{1AB6B752-D913-4993-8862-A6E4F9740098}" destId="{8A5D4759-C405-4D12-94E4-E0A326E2AE1E}" srcOrd="7" destOrd="0" presId="urn:microsoft.com/office/officeart/2008/layout/LinedList"/>
    <dgm:cxn modelId="{25B416D8-D5DA-4717-8C6A-562C337BEAED}" type="presParOf" srcId="{8A5D4759-C405-4D12-94E4-E0A326E2AE1E}" destId="{D4B11359-4FB3-4F68-9CDB-D1BCC500D062}" srcOrd="0" destOrd="0" presId="urn:microsoft.com/office/officeart/2008/layout/LinedList"/>
    <dgm:cxn modelId="{0204910B-FC0A-4FF9-AB1D-28018A2B735A}" type="presParOf" srcId="{8A5D4759-C405-4D12-94E4-E0A326E2AE1E}" destId="{163BCC91-4EC5-4C18-A5C8-E4AF7858AAC8}" srcOrd="1" destOrd="0" presId="urn:microsoft.com/office/officeart/2008/layout/LinedList"/>
    <dgm:cxn modelId="{2DD828EC-6BFD-412E-A7C4-70F06E170059}" type="presParOf" srcId="{1AB6B752-D913-4993-8862-A6E4F9740098}" destId="{7B674C13-E8CC-4515-91CD-128BE3E03CF8}" srcOrd="8" destOrd="0" presId="urn:microsoft.com/office/officeart/2008/layout/LinedList"/>
    <dgm:cxn modelId="{48515773-258E-40DB-A3FC-FD0EFD88E786}" type="presParOf" srcId="{1AB6B752-D913-4993-8862-A6E4F9740098}" destId="{FB83A151-DFA8-4736-A21F-8330B8BEE1C9}" srcOrd="9" destOrd="0" presId="urn:microsoft.com/office/officeart/2008/layout/LinedList"/>
    <dgm:cxn modelId="{067D8EEE-4464-4D2F-9DF1-4D028141EC1F}" type="presParOf" srcId="{FB83A151-DFA8-4736-A21F-8330B8BEE1C9}" destId="{BFEB74EE-2D7C-4544-9305-8E000242085B}" srcOrd="0" destOrd="0" presId="urn:microsoft.com/office/officeart/2008/layout/LinedList"/>
    <dgm:cxn modelId="{FC5492F0-9010-479D-AAFC-72B451DA0E70}" type="presParOf" srcId="{FB83A151-DFA8-4736-A21F-8330B8BEE1C9}" destId="{FE666B8A-8470-47E8-B362-1451189D00D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85D956-6377-4583-B904-74FDD27F31D1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CAC4434-6E96-473C-82D5-A4FD9FA219E0}">
      <dgm:prSet/>
      <dgm:spPr/>
      <dgm:t>
        <a:bodyPr/>
        <a:lstStyle/>
        <a:p>
          <a:r>
            <a:rPr lang="ru-RU" b="1" dirty="0">
              <a:solidFill>
                <a:schemeClr val="accent2">
                  <a:lumMod val="40000"/>
                  <a:lumOff val="60000"/>
                </a:schemeClr>
              </a:solidFill>
            </a:rPr>
            <a:t>воспитание не единственный процесс…</a:t>
          </a:r>
          <a:endParaRPr lang="en-US" b="1" dirty="0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B88941CD-E9DF-412D-ADC1-355B94C9C92E}" type="parTrans" cxnId="{015C2F2F-492B-455D-A8B0-303E01D0B4E3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AD609F3B-5DCA-4D71-AE1F-946D5BF52997}" type="sibTrans" cxnId="{015C2F2F-492B-455D-A8B0-303E01D0B4E3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C41D1321-2886-494B-9FCC-1A5A42CB4C5D}">
      <dgm:prSet/>
      <dgm:spPr/>
      <dgm:t>
        <a:bodyPr/>
        <a:lstStyle/>
        <a:p>
          <a:r>
            <a:rPr lang="ru-RU" b="1" dirty="0">
              <a:solidFill>
                <a:schemeClr val="accent2">
                  <a:lumMod val="40000"/>
                  <a:lumOff val="60000"/>
                </a:schemeClr>
              </a:solidFill>
            </a:rPr>
            <a:t>место и время воспитания – воспитательная организация</a:t>
          </a:r>
          <a:endParaRPr lang="en-US" b="1" dirty="0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86A430C1-AA29-400B-A246-0F24FAB9542A}" type="parTrans" cxnId="{136DC7D8-8B6A-428E-B0A0-2205DD6F9AB2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A88EE0D0-A76D-44E4-9D5C-8882893087EE}" type="sibTrans" cxnId="{136DC7D8-8B6A-428E-B0A0-2205DD6F9AB2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C1CCA008-0170-4911-8A44-427A3BB3541F}">
      <dgm:prSet/>
      <dgm:spPr/>
      <dgm:t>
        <a:bodyPr/>
        <a:lstStyle/>
        <a:p>
          <a:r>
            <a:rPr lang="ru-RU" b="1" dirty="0">
              <a:solidFill>
                <a:schemeClr val="accent2">
                  <a:lumMod val="40000"/>
                  <a:lumOff val="60000"/>
                </a:schemeClr>
              </a:solidFill>
            </a:rPr>
            <a:t>нормирование – </a:t>
          </a:r>
          <a:r>
            <a:rPr lang="ru-RU" b="1" dirty="0" err="1">
              <a:solidFill>
                <a:schemeClr val="accent2">
                  <a:lumMod val="40000"/>
                  <a:lumOff val="60000"/>
                </a:schemeClr>
              </a:solidFill>
            </a:rPr>
            <a:t>субъективация</a:t>
          </a:r>
          <a:r>
            <a:rPr lang="ru-RU" b="1" dirty="0">
              <a:solidFill>
                <a:schemeClr val="accent2">
                  <a:lumMod val="40000"/>
                  <a:lumOff val="60000"/>
                </a:schemeClr>
              </a:solidFill>
            </a:rPr>
            <a:t> </a:t>
          </a:r>
          <a:endParaRPr lang="en-US" b="1" dirty="0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E163C1FC-AE40-4318-900E-02C57121DAEF}" type="parTrans" cxnId="{DED20F9B-1C59-4A04-A72E-B545A36B17DB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6D8A277F-1BDF-4535-9B1C-AD5767281FFE}" type="sibTrans" cxnId="{DED20F9B-1C59-4A04-A72E-B545A36B17DB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A6B456DE-623C-4CD9-8E76-988387696F30}">
      <dgm:prSet/>
      <dgm:spPr/>
      <dgm:t>
        <a:bodyPr/>
        <a:lstStyle/>
        <a:p>
          <a:r>
            <a:rPr lang="ru-RU" b="1" dirty="0" err="1">
              <a:solidFill>
                <a:schemeClr val="accent2">
                  <a:lumMod val="40000"/>
                  <a:lumOff val="60000"/>
                </a:schemeClr>
              </a:solidFill>
            </a:rPr>
            <a:t>полисубъектность</a:t>
          </a:r>
          <a:r>
            <a:rPr lang="ru-RU" b="1" dirty="0">
              <a:solidFill>
                <a:schemeClr val="accent2">
                  <a:lumMod val="40000"/>
                  <a:lumOff val="60000"/>
                </a:schemeClr>
              </a:solidFill>
            </a:rPr>
            <a:t> воспитания</a:t>
          </a:r>
          <a:endParaRPr lang="en-US" b="1" dirty="0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34A18BDC-1408-4664-B267-8B843CAD105B}" type="parTrans" cxnId="{FD7CEFAD-B3A3-49CB-8CA8-700311EF5C28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CD1D0B28-F940-4133-A6A0-E8365DEE27D4}" type="sibTrans" cxnId="{FD7CEFAD-B3A3-49CB-8CA8-700311EF5C28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54163041-7F8F-4BF2-861B-AA8F1DBFA3A2}">
      <dgm:prSet/>
      <dgm:spPr/>
      <dgm:t>
        <a:bodyPr/>
        <a:lstStyle/>
        <a:p>
          <a:r>
            <a:rPr lang="ru-RU" b="1" dirty="0">
              <a:solidFill>
                <a:schemeClr val="accent1">
                  <a:lumMod val="75000"/>
                </a:schemeClr>
              </a:solidFill>
            </a:rPr>
            <a:t>единица воспитания – воспитывающая ситуация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64C7A19A-F9A5-4B23-A16C-D4C7F8C62491}" type="parTrans" cxnId="{F90B0391-1DDD-4BEA-8886-2E3B4636C72A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E7EA6793-817F-4AF6-9B46-E03B17C4C123}" type="sibTrans" cxnId="{F90B0391-1DDD-4BEA-8886-2E3B4636C72A}">
      <dgm:prSet/>
      <dgm:spPr/>
      <dgm:t>
        <a:bodyPr/>
        <a:lstStyle/>
        <a:p>
          <a:endParaRPr lang="en-US">
            <a:solidFill>
              <a:schemeClr val="accent2">
                <a:lumMod val="40000"/>
                <a:lumOff val="60000"/>
              </a:schemeClr>
            </a:solidFill>
          </a:endParaRPr>
        </a:p>
      </dgm:t>
    </dgm:pt>
    <dgm:pt modelId="{633C8A2E-B1B9-40CD-B741-6BD9B883B5FF}" type="pres">
      <dgm:prSet presAssocID="{A585D956-6377-4583-B904-74FDD27F31D1}" presName="vert0" presStyleCnt="0">
        <dgm:presLayoutVars>
          <dgm:dir/>
          <dgm:animOne val="branch"/>
          <dgm:animLvl val="lvl"/>
        </dgm:presLayoutVars>
      </dgm:prSet>
      <dgm:spPr/>
    </dgm:pt>
    <dgm:pt modelId="{CA98A514-8F1B-491C-B5C0-9B5496ADB963}" type="pres">
      <dgm:prSet presAssocID="{5CAC4434-6E96-473C-82D5-A4FD9FA219E0}" presName="thickLine" presStyleLbl="alignNode1" presStyleIdx="0" presStyleCnt="5"/>
      <dgm:spPr/>
    </dgm:pt>
    <dgm:pt modelId="{73724864-FB9D-4E6B-BFEF-B52BDA89FDDD}" type="pres">
      <dgm:prSet presAssocID="{5CAC4434-6E96-473C-82D5-A4FD9FA219E0}" presName="horz1" presStyleCnt="0"/>
      <dgm:spPr/>
    </dgm:pt>
    <dgm:pt modelId="{ACFD0924-C699-4065-BB39-2E0CD6B6E404}" type="pres">
      <dgm:prSet presAssocID="{5CAC4434-6E96-473C-82D5-A4FD9FA219E0}" presName="tx1" presStyleLbl="revTx" presStyleIdx="0" presStyleCnt="5"/>
      <dgm:spPr/>
    </dgm:pt>
    <dgm:pt modelId="{611D5024-AF02-4ABE-9FF6-073247DC988E}" type="pres">
      <dgm:prSet presAssocID="{5CAC4434-6E96-473C-82D5-A4FD9FA219E0}" presName="vert1" presStyleCnt="0"/>
      <dgm:spPr/>
    </dgm:pt>
    <dgm:pt modelId="{A880092A-78D2-4A1F-B9AB-4DDA63C428D9}" type="pres">
      <dgm:prSet presAssocID="{C41D1321-2886-494B-9FCC-1A5A42CB4C5D}" presName="thickLine" presStyleLbl="alignNode1" presStyleIdx="1" presStyleCnt="5"/>
      <dgm:spPr/>
    </dgm:pt>
    <dgm:pt modelId="{D286D34C-00CF-43A2-A9C0-5AFF1DB32D0B}" type="pres">
      <dgm:prSet presAssocID="{C41D1321-2886-494B-9FCC-1A5A42CB4C5D}" presName="horz1" presStyleCnt="0"/>
      <dgm:spPr/>
    </dgm:pt>
    <dgm:pt modelId="{DC233A3D-260C-4D1A-A059-7BC4B44548A5}" type="pres">
      <dgm:prSet presAssocID="{C41D1321-2886-494B-9FCC-1A5A42CB4C5D}" presName="tx1" presStyleLbl="revTx" presStyleIdx="1" presStyleCnt="5"/>
      <dgm:spPr/>
    </dgm:pt>
    <dgm:pt modelId="{C800287D-D03D-4BC0-9819-39A8A68AFE55}" type="pres">
      <dgm:prSet presAssocID="{C41D1321-2886-494B-9FCC-1A5A42CB4C5D}" presName="vert1" presStyleCnt="0"/>
      <dgm:spPr/>
    </dgm:pt>
    <dgm:pt modelId="{7A13A2C9-580D-467B-928D-3295DB52E674}" type="pres">
      <dgm:prSet presAssocID="{C1CCA008-0170-4911-8A44-427A3BB3541F}" presName="thickLine" presStyleLbl="alignNode1" presStyleIdx="2" presStyleCnt="5"/>
      <dgm:spPr/>
    </dgm:pt>
    <dgm:pt modelId="{93415E0A-9532-43B0-9DEC-D68B6E8C23A0}" type="pres">
      <dgm:prSet presAssocID="{C1CCA008-0170-4911-8A44-427A3BB3541F}" presName="horz1" presStyleCnt="0"/>
      <dgm:spPr/>
    </dgm:pt>
    <dgm:pt modelId="{F4403239-4D6C-4E28-8B3A-083184FFAB2E}" type="pres">
      <dgm:prSet presAssocID="{C1CCA008-0170-4911-8A44-427A3BB3541F}" presName="tx1" presStyleLbl="revTx" presStyleIdx="2" presStyleCnt="5"/>
      <dgm:spPr/>
    </dgm:pt>
    <dgm:pt modelId="{BBE1C0BD-0251-4AFF-97BE-B12FDB7B55BA}" type="pres">
      <dgm:prSet presAssocID="{C1CCA008-0170-4911-8A44-427A3BB3541F}" presName="vert1" presStyleCnt="0"/>
      <dgm:spPr/>
    </dgm:pt>
    <dgm:pt modelId="{E70C3A1E-F38B-4D7C-8661-6D7EF0769803}" type="pres">
      <dgm:prSet presAssocID="{A6B456DE-623C-4CD9-8E76-988387696F30}" presName="thickLine" presStyleLbl="alignNode1" presStyleIdx="3" presStyleCnt="5"/>
      <dgm:spPr/>
    </dgm:pt>
    <dgm:pt modelId="{5086669F-2259-4313-91AD-7010942B9340}" type="pres">
      <dgm:prSet presAssocID="{A6B456DE-623C-4CD9-8E76-988387696F30}" presName="horz1" presStyleCnt="0"/>
      <dgm:spPr/>
    </dgm:pt>
    <dgm:pt modelId="{D4E4A42A-58E4-4B35-B901-5F6A4791F9AA}" type="pres">
      <dgm:prSet presAssocID="{A6B456DE-623C-4CD9-8E76-988387696F30}" presName="tx1" presStyleLbl="revTx" presStyleIdx="3" presStyleCnt="5"/>
      <dgm:spPr/>
    </dgm:pt>
    <dgm:pt modelId="{38D0A968-B3E0-43D1-B435-30F2CDCD81B1}" type="pres">
      <dgm:prSet presAssocID="{A6B456DE-623C-4CD9-8E76-988387696F30}" presName="vert1" presStyleCnt="0"/>
      <dgm:spPr/>
    </dgm:pt>
    <dgm:pt modelId="{3CEEAE2B-3979-444C-B163-009A4EBBAB7A}" type="pres">
      <dgm:prSet presAssocID="{54163041-7F8F-4BF2-861B-AA8F1DBFA3A2}" presName="thickLine" presStyleLbl="alignNode1" presStyleIdx="4" presStyleCnt="5"/>
      <dgm:spPr/>
    </dgm:pt>
    <dgm:pt modelId="{C10E08F7-1A49-4FE0-B34C-413D999F88B2}" type="pres">
      <dgm:prSet presAssocID="{54163041-7F8F-4BF2-861B-AA8F1DBFA3A2}" presName="horz1" presStyleCnt="0"/>
      <dgm:spPr/>
    </dgm:pt>
    <dgm:pt modelId="{11B02570-14DE-4D45-A365-B28B3050DA15}" type="pres">
      <dgm:prSet presAssocID="{54163041-7F8F-4BF2-861B-AA8F1DBFA3A2}" presName="tx1" presStyleLbl="revTx" presStyleIdx="4" presStyleCnt="5"/>
      <dgm:spPr/>
    </dgm:pt>
    <dgm:pt modelId="{B0364C3C-019B-4E8F-A01D-3FC79C40B08F}" type="pres">
      <dgm:prSet presAssocID="{54163041-7F8F-4BF2-861B-AA8F1DBFA3A2}" presName="vert1" presStyleCnt="0"/>
      <dgm:spPr/>
    </dgm:pt>
  </dgm:ptLst>
  <dgm:cxnLst>
    <dgm:cxn modelId="{015C2F2F-492B-455D-A8B0-303E01D0B4E3}" srcId="{A585D956-6377-4583-B904-74FDD27F31D1}" destId="{5CAC4434-6E96-473C-82D5-A4FD9FA219E0}" srcOrd="0" destOrd="0" parTransId="{B88941CD-E9DF-412D-ADC1-355B94C9C92E}" sibTransId="{AD609F3B-5DCA-4D71-AE1F-946D5BF52997}"/>
    <dgm:cxn modelId="{C38D5830-DCEE-4275-9DD4-007B07B7C5C8}" type="presOf" srcId="{54163041-7F8F-4BF2-861B-AA8F1DBFA3A2}" destId="{11B02570-14DE-4D45-A365-B28B3050DA15}" srcOrd="0" destOrd="0" presId="urn:microsoft.com/office/officeart/2008/layout/LinedList"/>
    <dgm:cxn modelId="{CC30665E-1BFA-4C06-8933-4BCE89B50B94}" type="presOf" srcId="{A6B456DE-623C-4CD9-8E76-988387696F30}" destId="{D4E4A42A-58E4-4B35-B901-5F6A4791F9AA}" srcOrd="0" destOrd="0" presId="urn:microsoft.com/office/officeart/2008/layout/LinedList"/>
    <dgm:cxn modelId="{27335D7F-7BB0-414E-BC73-B5566DA43135}" type="presOf" srcId="{A585D956-6377-4583-B904-74FDD27F31D1}" destId="{633C8A2E-B1B9-40CD-B741-6BD9B883B5FF}" srcOrd="0" destOrd="0" presId="urn:microsoft.com/office/officeart/2008/layout/LinedList"/>
    <dgm:cxn modelId="{F90B0391-1DDD-4BEA-8886-2E3B4636C72A}" srcId="{A585D956-6377-4583-B904-74FDD27F31D1}" destId="{54163041-7F8F-4BF2-861B-AA8F1DBFA3A2}" srcOrd="4" destOrd="0" parTransId="{64C7A19A-F9A5-4B23-A16C-D4C7F8C62491}" sibTransId="{E7EA6793-817F-4AF6-9B46-E03B17C4C123}"/>
    <dgm:cxn modelId="{DED20F9B-1C59-4A04-A72E-B545A36B17DB}" srcId="{A585D956-6377-4583-B904-74FDD27F31D1}" destId="{C1CCA008-0170-4911-8A44-427A3BB3541F}" srcOrd="2" destOrd="0" parTransId="{E163C1FC-AE40-4318-900E-02C57121DAEF}" sibTransId="{6D8A277F-1BDF-4535-9B1C-AD5767281FFE}"/>
    <dgm:cxn modelId="{FD7CEFAD-B3A3-49CB-8CA8-700311EF5C28}" srcId="{A585D956-6377-4583-B904-74FDD27F31D1}" destId="{A6B456DE-623C-4CD9-8E76-988387696F30}" srcOrd="3" destOrd="0" parTransId="{34A18BDC-1408-4664-B267-8B843CAD105B}" sibTransId="{CD1D0B28-F940-4133-A6A0-E8365DEE27D4}"/>
    <dgm:cxn modelId="{E725E6B2-3FD1-422D-A8D1-A7D8F57B8E91}" type="presOf" srcId="{C41D1321-2886-494B-9FCC-1A5A42CB4C5D}" destId="{DC233A3D-260C-4D1A-A059-7BC4B44548A5}" srcOrd="0" destOrd="0" presId="urn:microsoft.com/office/officeart/2008/layout/LinedList"/>
    <dgm:cxn modelId="{C76F43B3-EF7E-4E95-BADB-810059547ED4}" type="presOf" srcId="{5CAC4434-6E96-473C-82D5-A4FD9FA219E0}" destId="{ACFD0924-C699-4065-BB39-2E0CD6B6E404}" srcOrd="0" destOrd="0" presId="urn:microsoft.com/office/officeart/2008/layout/LinedList"/>
    <dgm:cxn modelId="{136DC7D8-8B6A-428E-B0A0-2205DD6F9AB2}" srcId="{A585D956-6377-4583-B904-74FDD27F31D1}" destId="{C41D1321-2886-494B-9FCC-1A5A42CB4C5D}" srcOrd="1" destOrd="0" parTransId="{86A430C1-AA29-400B-A246-0F24FAB9542A}" sibTransId="{A88EE0D0-A76D-44E4-9D5C-8882893087EE}"/>
    <dgm:cxn modelId="{C0F013F9-A403-4C63-8BDA-3A5D60CB08DF}" type="presOf" srcId="{C1CCA008-0170-4911-8A44-427A3BB3541F}" destId="{F4403239-4D6C-4E28-8B3A-083184FFAB2E}" srcOrd="0" destOrd="0" presId="urn:microsoft.com/office/officeart/2008/layout/LinedList"/>
    <dgm:cxn modelId="{42A6C38F-024D-4E2B-90E5-065F86A893F5}" type="presParOf" srcId="{633C8A2E-B1B9-40CD-B741-6BD9B883B5FF}" destId="{CA98A514-8F1B-491C-B5C0-9B5496ADB963}" srcOrd="0" destOrd="0" presId="urn:microsoft.com/office/officeart/2008/layout/LinedList"/>
    <dgm:cxn modelId="{D9B71AEA-F24D-4F43-AD89-905DBE25491D}" type="presParOf" srcId="{633C8A2E-B1B9-40CD-B741-6BD9B883B5FF}" destId="{73724864-FB9D-4E6B-BFEF-B52BDA89FDDD}" srcOrd="1" destOrd="0" presId="urn:microsoft.com/office/officeart/2008/layout/LinedList"/>
    <dgm:cxn modelId="{F9361D33-7549-4307-90F1-83B1243E2BBD}" type="presParOf" srcId="{73724864-FB9D-4E6B-BFEF-B52BDA89FDDD}" destId="{ACFD0924-C699-4065-BB39-2E0CD6B6E404}" srcOrd="0" destOrd="0" presId="urn:microsoft.com/office/officeart/2008/layout/LinedList"/>
    <dgm:cxn modelId="{12244F4F-D4C2-4842-BC0F-7461BB5E874F}" type="presParOf" srcId="{73724864-FB9D-4E6B-BFEF-B52BDA89FDDD}" destId="{611D5024-AF02-4ABE-9FF6-073247DC988E}" srcOrd="1" destOrd="0" presId="urn:microsoft.com/office/officeart/2008/layout/LinedList"/>
    <dgm:cxn modelId="{3004F1F5-449D-4C63-8782-6EBD0B6D6856}" type="presParOf" srcId="{633C8A2E-B1B9-40CD-B741-6BD9B883B5FF}" destId="{A880092A-78D2-4A1F-B9AB-4DDA63C428D9}" srcOrd="2" destOrd="0" presId="urn:microsoft.com/office/officeart/2008/layout/LinedList"/>
    <dgm:cxn modelId="{3D82499B-9DFC-4325-98EB-6E4ABCC72649}" type="presParOf" srcId="{633C8A2E-B1B9-40CD-B741-6BD9B883B5FF}" destId="{D286D34C-00CF-43A2-A9C0-5AFF1DB32D0B}" srcOrd="3" destOrd="0" presId="urn:microsoft.com/office/officeart/2008/layout/LinedList"/>
    <dgm:cxn modelId="{CDC645F3-54A1-48E7-9041-F9CF91736216}" type="presParOf" srcId="{D286D34C-00CF-43A2-A9C0-5AFF1DB32D0B}" destId="{DC233A3D-260C-4D1A-A059-7BC4B44548A5}" srcOrd="0" destOrd="0" presId="urn:microsoft.com/office/officeart/2008/layout/LinedList"/>
    <dgm:cxn modelId="{CDDB10F5-332A-4B76-B704-99177B3D1B7C}" type="presParOf" srcId="{D286D34C-00CF-43A2-A9C0-5AFF1DB32D0B}" destId="{C800287D-D03D-4BC0-9819-39A8A68AFE55}" srcOrd="1" destOrd="0" presId="urn:microsoft.com/office/officeart/2008/layout/LinedList"/>
    <dgm:cxn modelId="{85C163F6-1828-4738-B563-B02549B60B14}" type="presParOf" srcId="{633C8A2E-B1B9-40CD-B741-6BD9B883B5FF}" destId="{7A13A2C9-580D-467B-928D-3295DB52E674}" srcOrd="4" destOrd="0" presId="urn:microsoft.com/office/officeart/2008/layout/LinedList"/>
    <dgm:cxn modelId="{38187AC4-0358-4ADD-BC80-657F360D6945}" type="presParOf" srcId="{633C8A2E-B1B9-40CD-B741-6BD9B883B5FF}" destId="{93415E0A-9532-43B0-9DEC-D68B6E8C23A0}" srcOrd="5" destOrd="0" presId="urn:microsoft.com/office/officeart/2008/layout/LinedList"/>
    <dgm:cxn modelId="{80AECF58-1CBF-4DA8-8B3E-D8585039EC0D}" type="presParOf" srcId="{93415E0A-9532-43B0-9DEC-D68B6E8C23A0}" destId="{F4403239-4D6C-4E28-8B3A-083184FFAB2E}" srcOrd="0" destOrd="0" presId="urn:microsoft.com/office/officeart/2008/layout/LinedList"/>
    <dgm:cxn modelId="{B66E43AF-BAD9-4B0B-AE00-721DFAC74D36}" type="presParOf" srcId="{93415E0A-9532-43B0-9DEC-D68B6E8C23A0}" destId="{BBE1C0BD-0251-4AFF-97BE-B12FDB7B55BA}" srcOrd="1" destOrd="0" presId="urn:microsoft.com/office/officeart/2008/layout/LinedList"/>
    <dgm:cxn modelId="{F8EAA0F3-86F8-47E5-98EF-F6C988F4E38D}" type="presParOf" srcId="{633C8A2E-B1B9-40CD-B741-6BD9B883B5FF}" destId="{E70C3A1E-F38B-4D7C-8661-6D7EF0769803}" srcOrd="6" destOrd="0" presId="urn:microsoft.com/office/officeart/2008/layout/LinedList"/>
    <dgm:cxn modelId="{4D81429B-99C8-43B9-8045-3B74904DBA25}" type="presParOf" srcId="{633C8A2E-B1B9-40CD-B741-6BD9B883B5FF}" destId="{5086669F-2259-4313-91AD-7010942B9340}" srcOrd="7" destOrd="0" presId="urn:microsoft.com/office/officeart/2008/layout/LinedList"/>
    <dgm:cxn modelId="{84F0852C-F2D4-434B-A428-72B586561618}" type="presParOf" srcId="{5086669F-2259-4313-91AD-7010942B9340}" destId="{D4E4A42A-58E4-4B35-B901-5F6A4791F9AA}" srcOrd="0" destOrd="0" presId="urn:microsoft.com/office/officeart/2008/layout/LinedList"/>
    <dgm:cxn modelId="{9BF8EC94-C85F-4B70-95B2-758628B96DF1}" type="presParOf" srcId="{5086669F-2259-4313-91AD-7010942B9340}" destId="{38D0A968-B3E0-43D1-B435-30F2CDCD81B1}" srcOrd="1" destOrd="0" presId="urn:microsoft.com/office/officeart/2008/layout/LinedList"/>
    <dgm:cxn modelId="{0BCA7134-BD3A-4B75-A475-2166903A202C}" type="presParOf" srcId="{633C8A2E-B1B9-40CD-B741-6BD9B883B5FF}" destId="{3CEEAE2B-3979-444C-B163-009A4EBBAB7A}" srcOrd="8" destOrd="0" presId="urn:microsoft.com/office/officeart/2008/layout/LinedList"/>
    <dgm:cxn modelId="{EF0F41D7-6BCF-4BBB-B2D5-794641AA5E80}" type="presParOf" srcId="{633C8A2E-B1B9-40CD-B741-6BD9B883B5FF}" destId="{C10E08F7-1A49-4FE0-B34C-413D999F88B2}" srcOrd="9" destOrd="0" presId="urn:microsoft.com/office/officeart/2008/layout/LinedList"/>
    <dgm:cxn modelId="{823593A0-CB3B-4563-A64E-0F5EB188D205}" type="presParOf" srcId="{C10E08F7-1A49-4FE0-B34C-413D999F88B2}" destId="{11B02570-14DE-4D45-A365-B28B3050DA15}" srcOrd="0" destOrd="0" presId="urn:microsoft.com/office/officeart/2008/layout/LinedList"/>
    <dgm:cxn modelId="{0AE5761B-F686-4BC7-8FE5-915FBD9212A9}" type="presParOf" srcId="{C10E08F7-1A49-4FE0-B34C-413D999F88B2}" destId="{B0364C3C-019B-4E8F-A01D-3FC79C40B08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06DCEB-7AF0-4521-96A4-F4A31FCC9FCB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B90A56-E8B5-4D7A-99E3-D7F0B55C42F0}">
      <dgm:prSet phldrT="[Текст]" custT="1"/>
      <dgm:spPr/>
      <dgm:t>
        <a:bodyPr/>
        <a:lstStyle/>
        <a:p>
          <a:pPr>
            <a:spcAft>
              <a:spcPts val="0"/>
            </a:spcAft>
          </a:pPr>
          <a:endParaRPr lang="ru-RU" sz="1800" b="1" dirty="0"/>
        </a:p>
        <a:p>
          <a:pPr>
            <a:spcAft>
              <a:spcPts val="0"/>
            </a:spcAft>
          </a:pPr>
          <a:endParaRPr lang="ru-RU" sz="1800" b="1" dirty="0"/>
        </a:p>
        <a:p>
          <a:pPr>
            <a:spcAft>
              <a:spcPts val="0"/>
            </a:spcAft>
          </a:pPr>
          <a:endParaRPr lang="ru-RU" sz="1800" b="1" dirty="0"/>
        </a:p>
        <a:p>
          <a:pPr>
            <a:spcAft>
              <a:spcPts val="0"/>
            </a:spcAft>
          </a:pPr>
          <a:r>
            <a:rPr lang="ru-RU" sz="1800" b="1" dirty="0"/>
            <a:t>Конкретная методика</a:t>
          </a:r>
        </a:p>
        <a:p>
          <a:pPr>
            <a:spcAft>
              <a:spcPts val="0"/>
            </a:spcAft>
          </a:pPr>
          <a:r>
            <a:rPr lang="ru-RU" sz="1800" dirty="0"/>
            <a:t>КАК </a:t>
          </a:r>
        </a:p>
        <a:p>
          <a:pPr>
            <a:spcAft>
              <a:spcPts val="0"/>
            </a:spcAft>
          </a:pPr>
          <a:r>
            <a:rPr lang="ru-RU" sz="1800" dirty="0"/>
            <a:t>действовать в ситуации</a:t>
          </a:r>
        </a:p>
      </dgm:t>
    </dgm:pt>
    <dgm:pt modelId="{9FAC7C79-5120-48BE-835F-F2C12B3DE629}" type="parTrans" cxnId="{CE9E1EF1-9C64-4F66-8C53-C91C9AD46EC6}">
      <dgm:prSet/>
      <dgm:spPr/>
      <dgm:t>
        <a:bodyPr/>
        <a:lstStyle/>
        <a:p>
          <a:endParaRPr lang="ru-RU"/>
        </a:p>
      </dgm:t>
    </dgm:pt>
    <dgm:pt modelId="{8DCDAA5C-C2B7-41F6-B93B-D884D3AC5952}" type="sibTrans" cxnId="{CE9E1EF1-9C64-4F66-8C53-C91C9AD46EC6}">
      <dgm:prSet/>
      <dgm:spPr/>
      <dgm:t>
        <a:bodyPr/>
        <a:lstStyle/>
        <a:p>
          <a:endParaRPr lang="ru-RU"/>
        </a:p>
      </dgm:t>
    </dgm:pt>
    <dgm:pt modelId="{A1384A09-1EA9-471A-99CC-B049692139A7}">
      <dgm:prSet phldrT="[Текст]"/>
      <dgm:spPr/>
      <dgm:t>
        <a:bodyPr/>
        <a:lstStyle/>
        <a:p>
          <a:r>
            <a:rPr lang="ru-RU" b="1" dirty="0"/>
            <a:t>ЧАСТНАЯ МЕТОДИКА </a:t>
          </a:r>
        </a:p>
        <a:p>
          <a:r>
            <a:rPr lang="ru-RU" dirty="0"/>
            <a:t>КАК организовать процесс</a:t>
          </a:r>
        </a:p>
      </dgm:t>
    </dgm:pt>
    <dgm:pt modelId="{FA57EE2E-7AFF-4DD9-A3FD-2343C64EA046}" type="parTrans" cxnId="{240123BC-706C-4DD0-97A3-E34407150462}">
      <dgm:prSet/>
      <dgm:spPr/>
      <dgm:t>
        <a:bodyPr/>
        <a:lstStyle/>
        <a:p>
          <a:endParaRPr lang="ru-RU"/>
        </a:p>
      </dgm:t>
    </dgm:pt>
    <dgm:pt modelId="{57931CD2-F93C-49BE-9D27-58864A8E219B}" type="sibTrans" cxnId="{240123BC-706C-4DD0-97A3-E34407150462}">
      <dgm:prSet/>
      <dgm:spPr/>
      <dgm:t>
        <a:bodyPr/>
        <a:lstStyle/>
        <a:p>
          <a:endParaRPr lang="ru-RU"/>
        </a:p>
      </dgm:t>
    </dgm:pt>
    <dgm:pt modelId="{BC81C93C-1904-421D-8B14-246281F03BCE}">
      <dgm:prSet phldrT="[Текст]" custT="1"/>
      <dgm:spPr/>
      <dgm:t>
        <a:bodyPr/>
        <a:lstStyle/>
        <a:p>
          <a:r>
            <a:rPr lang="ru-RU" sz="3600" b="1" dirty="0"/>
            <a:t>ОБЩАЯ МЕТОДИКА </a:t>
          </a:r>
        </a:p>
        <a:p>
          <a:r>
            <a:rPr lang="ru-RU" sz="2800" dirty="0"/>
            <a:t>КАК обосновать деятельность</a:t>
          </a:r>
        </a:p>
      </dgm:t>
    </dgm:pt>
    <dgm:pt modelId="{B3B86C9C-2955-42F0-9D46-6EFA24F200ED}" type="parTrans" cxnId="{B6C5D812-0BF5-4293-8C01-DA87C64FA711}">
      <dgm:prSet/>
      <dgm:spPr/>
      <dgm:t>
        <a:bodyPr/>
        <a:lstStyle/>
        <a:p>
          <a:endParaRPr lang="ru-RU"/>
        </a:p>
      </dgm:t>
    </dgm:pt>
    <dgm:pt modelId="{F952E65C-B8EB-46D3-9943-91B81E69E1F0}" type="sibTrans" cxnId="{B6C5D812-0BF5-4293-8C01-DA87C64FA711}">
      <dgm:prSet/>
      <dgm:spPr/>
      <dgm:t>
        <a:bodyPr/>
        <a:lstStyle/>
        <a:p>
          <a:endParaRPr lang="ru-RU"/>
        </a:p>
      </dgm:t>
    </dgm:pt>
    <dgm:pt modelId="{20C3846F-FBF5-4F6F-A994-7954BA8B2F6C}" type="pres">
      <dgm:prSet presAssocID="{8006DCEB-7AF0-4521-96A4-F4A31FCC9FCB}" presName="Name0" presStyleCnt="0">
        <dgm:presLayoutVars>
          <dgm:dir/>
          <dgm:animLvl val="lvl"/>
          <dgm:resizeHandles val="exact"/>
        </dgm:presLayoutVars>
      </dgm:prSet>
      <dgm:spPr/>
    </dgm:pt>
    <dgm:pt modelId="{2E1AC140-3026-4B79-AAB0-8F4A802E6559}" type="pres">
      <dgm:prSet presAssocID="{52B90A56-E8B5-4D7A-99E3-D7F0B55C42F0}" presName="Name8" presStyleCnt="0"/>
      <dgm:spPr/>
    </dgm:pt>
    <dgm:pt modelId="{9878D4AD-5971-45C4-85D5-80543EE05395}" type="pres">
      <dgm:prSet presAssocID="{52B90A56-E8B5-4D7A-99E3-D7F0B55C42F0}" presName="level" presStyleLbl="node1" presStyleIdx="0" presStyleCnt="3" custScaleY="116056">
        <dgm:presLayoutVars>
          <dgm:chMax val="1"/>
          <dgm:bulletEnabled val="1"/>
        </dgm:presLayoutVars>
      </dgm:prSet>
      <dgm:spPr/>
    </dgm:pt>
    <dgm:pt modelId="{DCC2BD5F-8F76-4FDE-896D-90B54F08FDC9}" type="pres">
      <dgm:prSet presAssocID="{52B90A56-E8B5-4D7A-99E3-D7F0B55C42F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6B5DAD1-B82C-476B-8E8A-2B410D07291D}" type="pres">
      <dgm:prSet presAssocID="{A1384A09-1EA9-471A-99CC-B049692139A7}" presName="Name8" presStyleCnt="0"/>
      <dgm:spPr/>
    </dgm:pt>
    <dgm:pt modelId="{EE4F311C-0684-45FB-9B72-DD9F6D6A757E}" type="pres">
      <dgm:prSet presAssocID="{A1384A09-1EA9-471A-99CC-B049692139A7}" presName="level" presStyleLbl="node1" presStyleIdx="1" presStyleCnt="3">
        <dgm:presLayoutVars>
          <dgm:chMax val="1"/>
          <dgm:bulletEnabled val="1"/>
        </dgm:presLayoutVars>
      </dgm:prSet>
      <dgm:spPr/>
    </dgm:pt>
    <dgm:pt modelId="{D6138AD2-FBAB-4B64-8B1A-4D4E03C2AAC9}" type="pres">
      <dgm:prSet presAssocID="{A1384A09-1EA9-471A-99CC-B049692139A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499231B-B1AD-4184-85FE-467A2D4F3B41}" type="pres">
      <dgm:prSet presAssocID="{BC81C93C-1904-421D-8B14-246281F03BCE}" presName="Name8" presStyleCnt="0"/>
      <dgm:spPr/>
    </dgm:pt>
    <dgm:pt modelId="{0D0C2C33-3E06-40EF-802E-3463311FEC33}" type="pres">
      <dgm:prSet presAssocID="{BC81C93C-1904-421D-8B14-246281F03BCE}" presName="level" presStyleLbl="node1" presStyleIdx="2" presStyleCnt="3">
        <dgm:presLayoutVars>
          <dgm:chMax val="1"/>
          <dgm:bulletEnabled val="1"/>
        </dgm:presLayoutVars>
      </dgm:prSet>
      <dgm:spPr/>
    </dgm:pt>
    <dgm:pt modelId="{6F526E02-28F6-443E-90C7-51BB5073AE2F}" type="pres">
      <dgm:prSet presAssocID="{BC81C93C-1904-421D-8B14-246281F03BCE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7A72E07-37BD-4A52-B341-456EF9902FA1}" type="presOf" srcId="{52B90A56-E8B5-4D7A-99E3-D7F0B55C42F0}" destId="{DCC2BD5F-8F76-4FDE-896D-90B54F08FDC9}" srcOrd="1" destOrd="0" presId="urn:microsoft.com/office/officeart/2005/8/layout/pyramid1"/>
    <dgm:cxn modelId="{B6C5D812-0BF5-4293-8C01-DA87C64FA711}" srcId="{8006DCEB-7AF0-4521-96A4-F4A31FCC9FCB}" destId="{BC81C93C-1904-421D-8B14-246281F03BCE}" srcOrd="2" destOrd="0" parTransId="{B3B86C9C-2955-42F0-9D46-6EFA24F200ED}" sibTransId="{F952E65C-B8EB-46D3-9943-91B81E69E1F0}"/>
    <dgm:cxn modelId="{504BFF1F-23E4-499A-B414-6B0EB0B37415}" type="presOf" srcId="{A1384A09-1EA9-471A-99CC-B049692139A7}" destId="{EE4F311C-0684-45FB-9B72-DD9F6D6A757E}" srcOrd="0" destOrd="0" presId="urn:microsoft.com/office/officeart/2005/8/layout/pyramid1"/>
    <dgm:cxn modelId="{89D9354A-FB9C-4807-9FCA-F26F754E2DAC}" type="presOf" srcId="{BC81C93C-1904-421D-8B14-246281F03BCE}" destId="{6F526E02-28F6-443E-90C7-51BB5073AE2F}" srcOrd="1" destOrd="0" presId="urn:microsoft.com/office/officeart/2005/8/layout/pyramid1"/>
    <dgm:cxn modelId="{B65F5D9C-0FD7-4B44-8A98-B6528009D852}" type="presOf" srcId="{8006DCEB-7AF0-4521-96A4-F4A31FCC9FCB}" destId="{20C3846F-FBF5-4F6F-A994-7954BA8B2F6C}" srcOrd="0" destOrd="0" presId="urn:microsoft.com/office/officeart/2005/8/layout/pyramid1"/>
    <dgm:cxn modelId="{240123BC-706C-4DD0-97A3-E34407150462}" srcId="{8006DCEB-7AF0-4521-96A4-F4A31FCC9FCB}" destId="{A1384A09-1EA9-471A-99CC-B049692139A7}" srcOrd="1" destOrd="0" parTransId="{FA57EE2E-7AFF-4DD9-A3FD-2343C64EA046}" sibTransId="{57931CD2-F93C-49BE-9D27-58864A8E219B}"/>
    <dgm:cxn modelId="{CCCBF0CD-AD46-49B4-BF99-C2AA0540E29F}" type="presOf" srcId="{A1384A09-1EA9-471A-99CC-B049692139A7}" destId="{D6138AD2-FBAB-4B64-8B1A-4D4E03C2AAC9}" srcOrd="1" destOrd="0" presId="urn:microsoft.com/office/officeart/2005/8/layout/pyramid1"/>
    <dgm:cxn modelId="{5999A1DB-0BF8-47C1-8743-C8C4CCF1C373}" type="presOf" srcId="{52B90A56-E8B5-4D7A-99E3-D7F0B55C42F0}" destId="{9878D4AD-5971-45C4-85D5-80543EE05395}" srcOrd="0" destOrd="0" presId="urn:microsoft.com/office/officeart/2005/8/layout/pyramid1"/>
    <dgm:cxn modelId="{AA9426E6-C301-4C7D-BEE2-3BC9671AEA91}" type="presOf" srcId="{BC81C93C-1904-421D-8B14-246281F03BCE}" destId="{0D0C2C33-3E06-40EF-802E-3463311FEC33}" srcOrd="0" destOrd="0" presId="urn:microsoft.com/office/officeart/2005/8/layout/pyramid1"/>
    <dgm:cxn modelId="{CE9E1EF1-9C64-4F66-8C53-C91C9AD46EC6}" srcId="{8006DCEB-7AF0-4521-96A4-F4A31FCC9FCB}" destId="{52B90A56-E8B5-4D7A-99E3-D7F0B55C42F0}" srcOrd="0" destOrd="0" parTransId="{9FAC7C79-5120-48BE-835F-F2C12B3DE629}" sibTransId="{8DCDAA5C-C2B7-41F6-B93B-D884D3AC5952}"/>
    <dgm:cxn modelId="{8DB6710F-7E31-4BF9-928F-3E6481278EF9}" type="presParOf" srcId="{20C3846F-FBF5-4F6F-A994-7954BA8B2F6C}" destId="{2E1AC140-3026-4B79-AAB0-8F4A802E6559}" srcOrd="0" destOrd="0" presId="urn:microsoft.com/office/officeart/2005/8/layout/pyramid1"/>
    <dgm:cxn modelId="{62D8A2F6-6F1A-42A3-9CD6-3969A26892C6}" type="presParOf" srcId="{2E1AC140-3026-4B79-AAB0-8F4A802E6559}" destId="{9878D4AD-5971-45C4-85D5-80543EE05395}" srcOrd="0" destOrd="0" presId="urn:microsoft.com/office/officeart/2005/8/layout/pyramid1"/>
    <dgm:cxn modelId="{86DEA34F-F0F1-4B12-92B6-140DDD376BC7}" type="presParOf" srcId="{2E1AC140-3026-4B79-AAB0-8F4A802E6559}" destId="{DCC2BD5F-8F76-4FDE-896D-90B54F08FDC9}" srcOrd="1" destOrd="0" presId="urn:microsoft.com/office/officeart/2005/8/layout/pyramid1"/>
    <dgm:cxn modelId="{E45F4368-2979-4707-BDCD-0CCC5D993AE8}" type="presParOf" srcId="{20C3846F-FBF5-4F6F-A994-7954BA8B2F6C}" destId="{36B5DAD1-B82C-476B-8E8A-2B410D07291D}" srcOrd="1" destOrd="0" presId="urn:microsoft.com/office/officeart/2005/8/layout/pyramid1"/>
    <dgm:cxn modelId="{8A4F1D92-C82A-4A12-8C12-19F87277E774}" type="presParOf" srcId="{36B5DAD1-B82C-476B-8E8A-2B410D07291D}" destId="{EE4F311C-0684-45FB-9B72-DD9F6D6A757E}" srcOrd="0" destOrd="0" presId="urn:microsoft.com/office/officeart/2005/8/layout/pyramid1"/>
    <dgm:cxn modelId="{FBF1357D-F6FB-43AB-931C-F3226F0E393A}" type="presParOf" srcId="{36B5DAD1-B82C-476B-8E8A-2B410D07291D}" destId="{D6138AD2-FBAB-4B64-8B1A-4D4E03C2AAC9}" srcOrd="1" destOrd="0" presId="urn:microsoft.com/office/officeart/2005/8/layout/pyramid1"/>
    <dgm:cxn modelId="{041028E2-C2AE-414D-A5D0-9F35657944EB}" type="presParOf" srcId="{20C3846F-FBF5-4F6F-A994-7954BA8B2F6C}" destId="{6499231B-B1AD-4184-85FE-467A2D4F3B41}" srcOrd="2" destOrd="0" presId="urn:microsoft.com/office/officeart/2005/8/layout/pyramid1"/>
    <dgm:cxn modelId="{4D9416DE-CD3B-4D2C-B30F-54520934FC30}" type="presParOf" srcId="{6499231B-B1AD-4184-85FE-467A2D4F3B41}" destId="{0D0C2C33-3E06-40EF-802E-3463311FEC33}" srcOrd="0" destOrd="0" presId="urn:microsoft.com/office/officeart/2005/8/layout/pyramid1"/>
    <dgm:cxn modelId="{54166B74-E52F-4A0C-A309-490D23AB5B5E}" type="presParOf" srcId="{6499231B-B1AD-4184-85FE-467A2D4F3B41}" destId="{6F526E02-28F6-443E-90C7-51BB5073AE2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5E4A0D-0B76-4105-AFEE-010051688055}">
      <dsp:nvSpPr>
        <dsp:cNvPr id="0" name=""/>
        <dsp:cNvSpPr/>
      </dsp:nvSpPr>
      <dsp:spPr>
        <a:xfrm>
          <a:off x="0" y="2124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248BA2-86FF-40F0-BBC8-109C86E72796}">
      <dsp:nvSpPr>
        <dsp:cNvPr id="0" name=""/>
        <dsp:cNvSpPr/>
      </dsp:nvSpPr>
      <dsp:spPr>
        <a:xfrm>
          <a:off x="0" y="2124"/>
          <a:ext cx="5181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i="1" kern="1200" dirty="0">
              <a:solidFill>
                <a:schemeClr val="tx2"/>
              </a:solidFill>
            </a:rPr>
            <a:t>СОДЕРЖАТЕЛЬНЫЕ</a:t>
          </a:r>
          <a:endParaRPr lang="en-US" sz="1900" b="1" kern="1200" dirty="0">
            <a:solidFill>
              <a:schemeClr val="tx2"/>
            </a:solidFill>
          </a:endParaRPr>
        </a:p>
      </dsp:txBody>
      <dsp:txXfrm>
        <a:off x="0" y="2124"/>
        <a:ext cx="5181600" cy="724514"/>
      </dsp:txXfrm>
    </dsp:sp>
    <dsp:sp modelId="{2172F195-D6DF-4C9A-BE2B-2E16AFD2C5C3}">
      <dsp:nvSpPr>
        <dsp:cNvPr id="0" name=""/>
        <dsp:cNvSpPr/>
      </dsp:nvSpPr>
      <dsp:spPr>
        <a:xfrm>
          <a:off x="0" y="726639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F2342E-BD01-4F53-AD7F-A8877958C70B}">
      <dsp:nvSpPr>
        <dsp:cNvPr id="0" name=""/>
        <dsp:cNvSpPr/>
      </dsp:nvSpPr>
      <dsp:spPr>
        <a:xfrm>
          <a:off x="0" y="726639"/>
          <a:ext cx="5181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включение урочной д-</a:t>
          </a:r>
          <a:r>
            <a:rPr lang="ru-RU" sz="1900" b="1" kern="1200" dirty="0" err="1"/>
            <a:t>ти</a:t>
          </a:r>
          <a:r>
            <a:rPr lang="ru-RU" sz="1900" b="1" kern="1200" dirty="0"/>
            <a:t> в воспитательной процесс</a:t>
          </a:r>
          <a:endParaRPr lang="en-US" sz="1900" b="1" kern="1200" dirty="0"/>
        </a:p>
      </dsp:txBody>
      <dsp:txXfrm>
        <a:off x="0" y="726639"/>
        <a:ext cx="5181600" cy="724514"/>
      </dsp:txXfrm>
    </dsp:sp>
    <dsp:sp modelId="{0AA8E3D4-CEDC-4AC5-8D9B-F136B4DC4E93}">
      <dsp:nvSpPr>
        <dsp:cNvPr id="0" name=""/>
        <dsp:cNvSpPr/>
      </dsp:nvSpPr>
      <dsp:spPr>
        <a:xfrm>
          <a:off x="0" y="1451154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A4591E-C4DE-4764-A4D4-1B519FB338D5}">
      <dsp:nvSpPr>
        <dsp:cNvPr id="0" name=""/>
        <dsp:cNvSpPr/>
      </dsp:nvSpPr>
      <dsp:spPr>
        <a:xfrm>
          <a:off x="0" y="1451154"/>
          <a:ext cx="5181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/>
            <a:t>понимание смыслового содержания и особенностей программы</a:t>
          </a:r>
          <a:endParaRPr lang="en-US" sz="1900" b="1" kern="1200"/>
        </a:p>
      </dsp:txBody>
      <dsp:txXfrm>
        <a:off x="0" y="1451154"/>
        <a:ext cx="5181600" cy="724514"/>
      </dsp:txXfrm>
    </dsp:sp>
    <dsp:sp modelId="{8ED6FA02-5491-4E49-AB59-F39FD1992232}">
      <dsp:nvSpPr>
        <dsp:cNvPr id="0" name=""/>
        <dsp:cNvSpPr/>
      </dsp:nvSpPr>
      <dsp:spPr>
        <a:xfrm>
          <a:off x="0" y="2175669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27FDF3-A599-4745-AC93-228A3A5382C9}">
      <dsp:nvSpPr>
        <dsp:cNvPr id="0" name=""/>
        <dsp:cNvSpPr/>
      </dsp:nvSpPr>
      <dsp:spPr>
        <a:xfrm>
          <a:off x="0" y="2175669"/>
          <a:ext cx="5181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b="1" kern="1200" dirty="0"/>
            <a:t>конкретизация содержания воспитательной деятельности</a:t>
          </a:r>
          <a:endParaRPr lang="en-US" sz="1900" b="1" kern="1200" dirty="0"/>
        </a:p>
      </dsp:txBody>
      <dsp:txXfrm>
        <a:off x="0" y="2175669"/>
        <a:ext cx="5181600" cy="724514"/>
      </dsp:txXfrm>
    </dsp:sp>
    <dsp:sp modelId="{B9C0F3E9-79BA-481A-8B5B-689E4F5AD196}">
      <dsp:nvSpPr>
        <dsp:cNvPr id="0" name=""/>
        <dsp:cNvSpPr/>
      </dsp:nvSpPr>
      <dsp:spPr>
        <a:xfrm>
          <a:off x="0" y="2900183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0BD9B1-B47F-40F0-9C56-A31CD6314912}">
      <dsp:nvSpPr>
        <dsp:cNvPr id="0" name=""/>
        <dsp:cNvSpPr/>
      </dsp:nvSpPr>
      <dsp:spPr>
        <a:xfrm>
          <a:off x="0" y="2900183"/>
          <a:ext cx="5181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900" b="1" i="0" kern="1200" dirty="0">
              <a:effectLst/>
              <a:ea typeface="Verdana" panose="020B0604030504040204" pitchFamily="34" charset="0"/>
              <a:cs typeface="Times New Roman" panose="02020603050405020304" pitchFamily="18" charset="0"/>
            </a:rPr>
            <a:t>знание нормативных документов, возрастных особенностей, форм современного воспитания</a:t>
          </a:r>
          <a:endParaRPr lang="en-US" sz="1900" b="1" i="0" kern="1200" dirty="0"/>
        </a:p>
      </dsp:txBody>
      <dsp:txXfrm>
        <a:off x="0" y="2900183"/>
        <a:ext cx="5181600" cy="724514"/>
      </dsp:txXfrm>
    </dsp:sp>
    <dsp:sp modelId="{830E94CB-509F-4976-9743-02A6F0B3B462}">
      <dsp:nvSpPr>
        <dsp:cNvPr id="0" name=""/>
        <dsp:cNvSpPr/>
      </dsp:nvSpPr>
      <dsp:spPr>
        <a:xfrm>
          <a:off x="0" y="3624698"/>
          <a:ext cx="5181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4B3F2-C748-4400-BD21-62440FF587BD}">
      <dsp:nvSpPr>
        <dsp:cNvPr id="0" name=""/>
        <dsp:cNvSpPr/>
      </dsp:nvSpPr>
      <dsp:spPr>
        <a:xfrm>
          <a:off x="0" y="3624698"/>
          <a:ext cx="5181600" cy="724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900" b="1" i="0" kern="1200" dirty="0"/>
            <a:t>организация активности воспитанников</a:t>
          </a:r>
          <a:endParaRPr lang="en-US" sz="1900" b="1" i="0" kern="1200" dirty="0"/>
        </a:p>
      </dsp:txBody>
      <dsp:txXfrm>
        <a:off x="0" y="3624698"/>
        <a:ext cx="5181600" cy="7245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63175D-1CA7-4413-B3DF-A5752E84265D}">
      <dsp:nvSpPr>
        <dsp:cNvPr id="0" name=""/>
        <dsp:cNvSpPr/>
      </dsp:nvSpPr>
      <dsp:spPr>
        <a:xfrm>
          <a:off x="0" y="503"/>
          <a:ext cx="654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EF9F56-19E7-4874-90B6-44C0CD813B1E}">
      <dsp:nvSpPr>
        <dsp:cNvPr id="0" name=""/>
        <dsp:cNvSpPr/>
      </dsp:nvSpPr>
      <dsp:spPr>
        <a:xfrm>
          <a:off x="0" y="503"/>
          <a:ext cx="6540800" cy="82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/>
            <a:t>Обновленные ФГОС</a:t>
          </a:r>
          <a:endParaRPr lang="en-US" sz="2400" kern="1200"/>
        </a:p>
      </dsp:txBody>
      <dsp:txXfrm>
        <a:off x="0" y="503"/>
        <a:ext cx="6540800" cy="825482"/>
      </dsp:txXfrm>
    </dsp:sp>
    <dsp:sp modelId="{37F91107-64EF-441E-813A-AF86577F5565}">
      <dsp:nvSpPr>
        <dsp:cNvPr id="0" name=""/>
        <dsp:cNvSpPr/>
      </dsp:nvSpPr>
      <dsp:spPr>
        <a:xfrm>
          <a:off x="0" y="825986"/>
          <a:ext cx="654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0CCB3B-E264-4201-B041-0A0A9B678FDE}">
      <dsp:nvSpPr>
        <dsp:cNvPr id="0" name=""/>
        <dsp:cNvSpPr/>
      </dsp:nvSpPr>
      <dsp:spPr>
        <a:xfrm>
          <a:off x="0" y="825986"/>
          <a:ext cx="6540800" cy="82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Переформатирование программы воспитания</a:t>
          </a:r>
          <a:endParaRPr lang="en-US" sz="2400" kern="1200" dirty="0"/>
        </a:p>
      </dsp:txBody>
      <dsp:txXfrm>
        <a:off x="0" y="825986"/>
        <a:ext cx="6540800" cy="825482"/>
      </dsp:txXfrm>
    </dsp:sp>
    <dsp:sp modelId="{7DD088A2-E84C-456F-BF9F-67AA2BB38AC8}">
      <dsp:nvSpPr>
        <dsp:cNvPr id="0" name=""/>
        <dsp:cNvSpPr/>
      </dsp:nvSpPr>
      <dsp:spPr>
        <a:xfrm>
          <a:off x="0" y="1651468"/>
          <a:ext cx="654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07FD5A-5A9D-42AA-A8F1-824A40BBACA0}">
      <dsp:nvSpPr>
        <dsp:cNvPr id="0" name=""/>
        <dsp:cNvSpPr/>
      </dsp:nvSpPr>
      <dsp:spPr>
        <a:xfrm>
          <a:off x="0" y="1651468"/>
          <a:ext cx="6540800" cy="82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/>
            <a:t>Создание детско-юношеской организации</a:t>
          </a:r>
          <a:endParaRPr lang="en-US" sz="2400" kern="1200"/>
        </a:p>
      </dsp:txBody>
      <dsp:txXfrm>
        <a:off x="0" y="1651468"/>
        <a:ext cx="6540800" cy="825482"/>
      </dsp:txXfrm>
    </dsp:sp>
    <dsp:sp modelId="{44B36785-7E60-4FD3-80FC-7D6A3E1ECC71}">
      <dsp:nvSpPr>
        <dsp:cNvPr id="0" name=""/>
        <dsp:cNvSpPr/>
      </dsp:nvSpPr>
      <dsp:spPr>
        <a:xfrm>
          <a:off x="0" y="2476950"/>
          <a:ext cx="654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B11359-4FB3-4F68-9CDB-D1BCC500D062}">
      <dsp:nvSpPr>
        <dsp:cNvPr id="0" name=""/>
        <dsp:cNvSpPr/>
      </dsp:nvSpPr>
      <dsp:spPr>
        <a:xfrm>
          <a:off x="0" y="2476950"/>
          <a:ext cx="6540800" cy="82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/>
            <a:t>Советники по воспитанию</a:t>
          </a:r>
          <a:endParaRPr lang="en-US" sz="2400" kern="1200"/>
        </a:p>
      </dsp:txBody>
      <dsp:txXfrm>
        <a:off x="0" y="2476950"/>
        <a:ext cx="6540800" cy="825482"/>
      </dsp:txXfrm>
    </dsp:sp>
    <dsp:sp modelId="{7B674C13-E8CC-4515-91CD-128BE3E03CF8}">
      <dsp:nvSpPr>
        <dsp:cNvPr id="0" name=""/>
        <dsp:cNvSpPr/>
      </dsp:nvSpPr>
      <dsp:spPr>
        <a:xfrm>
          <a:off x="0" y="3302432"/>
          <a:ext cx="65408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EB74EE-2D7C-4544-9305-8E000242085B}">
      <dsp:nvSpPr>
        <dsp:cNvPr id="0" name=""/>
        <dsp:cNvSpPr/>
      </dsp:nvSpPr>
      <dsp:spPr>
        <a:xfrm>
          <a:off x="0" y="3302432"/>
          <a:ext cx="6540800" cy="82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/>
            <a:t>«Разговоры о важном»</a:t>
          </a:r>
          <a:endParaRPr lang="en-US" sz="2400" kern="1200"/>
        </a:p>
      </dsp:txBody>
      <dsp:txXfrm>
        <a:off x="0" y="3302432"/>
        <a:ext cx="6540800" cy="825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8A514-8F1B-491C-B5C0-9B5496ADB963}">
      <dsp:nvSpPr>
        <dsp:cNvPr id="0" name=""/>
        <dsp:cNvSpPr/>
      </dsp:nvSpPr>
      <dsp:spPr>
        <a:xfrm>
          <a:off x="0" y="745"/>
          <a:ext cx="52482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FD0924-C699-4065-BB39-2E0CD6B6E404}">
      <dsp:nvSpPr>
        <dsp:cNvPr id="0" name=""/>
        <dsp:cNvSpPr/>
      </dsp:nvSpPr>
      <dsp:spPr>
        <a:xfrm>
          <a:off x="0" y="745"/>
          <a:ext cx="5248275" cy="1221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b="1" kern="1200" dirty="0">
              <a:solidFill>
                <a:schemeClr val="accent2">
                  <a:lumMod val="40000"/>
                  <a:lumOff val="60000"/>
                </a:schemeClr>
              </a:solidFill>
            </a:rPr>
            <a:t>воспитание не единственный процесс…</a:t>
          </a:r>
          <a:endParaRPr lang="en-US" sz="3100" b="1" kern="1200" dirty="0">
            <a:solidFill>
              <a:schemeClr val="accent2">
                <a:lumMod val="40000"/>
                <a:lumOff val="60000"/>
              </a:schemeClr>
            </a:solidFill>
          </a:endParaRPr>
        </a:p>
      </dsp:txBody>
      <dsp:txXfrm>
        <a:off x="0" y="745"/>
        <a:ext cx="5248275" cy="1221388"/>
      </dsp:txXfrm>
    </dsp:sp>
    <dsp:sp modelId="{A880092A-78D2-4A1F-B9AB-4DDA63C428D9}">
      <dsp:nvSpPr>
        <dsp:cNvPr id="0" name=""/>
        <dsp:cNvSpPr/>
      </dsp:nvSpPr>
      <dsp:spPr>
        <a:xfrm>
          <a:off x="0" y="1222133"/>
          <a:ext cx="52482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33A3D-260C-4D1A-A059-7BC4B44548A5}">
      <dsp:nvSpPr>
        <dsp:cNvPr id="0" name=""/>
        <dsp:cNvSpPr/>
      </dsp:nvSpPr>
      <dsp:spPr>
        <a:xfrm>
          <a:off x="0" y="1222133"/>
          <a:ext cx="5248275" cy="1221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b="1" kern="1200" dirty="0">
              <a:solidFill>
                <a:schemeClr val="accent2">
                  <a:lumMod val="40000"/>
                  <a:lumOff val="60000"/>
                </a:schemeClr>
              </a:solidFill>
            </a:rPr>
            <a:t>место и время воспитания – воспитательная организация</a:t>
          </a:r>
          <a:endParaRPr lang="en-US" sz="3100" b="1" kern="1200" dirty="0">
            <a:solidFill>
              <a:schemeClr val="accent2">
                <a:lumMod val="40000"/>
                <a:lumOff val="60000"/>
              </a:schemeClr>
            </a:solidFill>
          </a:endParaRPr>
        </a:p>
      </dsp:txBody>
      <dsp:txXfrm>
        <a:off x="0" y="1222133"/>
        <a:ext cx="5248275" cy="1221388"/>
      </dsp:txXfrm>
    </dsp:sp>
    <dsp:sp modelId="{7A13A2C9-580D-467B-928D-3295DB52E674}">
      <dsp:nvSpPr>
        <dsp:cNvPr id="0" name=""/>
        <dsp:cNvSpPr/>
      </dsp:nvSpPr>
      <dsp:spPr>
        <a:xfrm>
          <a:off x="0" y="2443521"/>
          <a:ext cx="52482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403239-4D6C-4E28-8B3A-083184FFAB2E}">
      <dsp:nvSpPr>
        <dsp:cNvPr id="0" name=""/>
        <dsp:cNvSpPr/>
      </dsp:nvSpPr>
      <dsp:spPr>
        <a:xfrm>
          <a:off x="0" y="2443521"/>
          <a:ext cx="5248275" cy="1221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b="1" kern="1200" dirty="0">
              <a:solidFill>
                <a:schemeClr val="accent2">
                  <a:lumMod val="40000"/>
                  <a:lumOff val="60000"/>
                </a:schemeClr>
              </a:solidFill>
            </a:rPr>
            <a:t>нормирование – </a:t>
          </a:r>
          <a:r>
            <a:rPr lang="ru-RU" sz="3100" b="1" kern="1200" dirty="0" err="1">
              <a:solidFill>
                <a:schemeClr val="accent2">
                  <a:lumMod val="40000"/>
                  <a:lumOff val="60000"/>
                </a:schemeClr>
              </a:solidFill>
            </a:rPr>
            <a:t>субъективация</a:t>
          </a:r>
          <a:r>
            <a:rPr lang="ru-RU" sz="3100" b="1" kern="1200" dirty="0">
              <a:solidFill>
                <a:schemeClr val="accent2">
                  <a:lumMod val="40000"/>
                  <a:lumOff val="60000"/>
                </a:schemeClr>
              </a:solidFill>
            </a:rPr>
            <a:t> </a:t>
          </a:r>
          <a:endParaRPr lang="en-US" sz="3100" b="1" kern="1200" dirty="0">
            <a:solidFill>
              <a:schemeClr val="accent2">
                <a:lumMod val="40000"/>
                <a:lumOff val="60000"/>
              </a:schemeClr>
            </a:solidFill>
          </a:endParaRPr>
        </a:p>
      </dsp:txBody>
      <dsp:txXfrm>
        <a:off x="0" y="2443521"/>
        <a:ext cx="5248275" cy="1221388"/>
      </dsp:txXfrm>
    </dsp:sp>
    <dsp:sp modelId="{E70C3A1E-F38B-4D7C-8661-6D7EF0769803}">
      <dsp:nvSpPr>
        <dsp:cNvPr id="0" name=""/>
        <dsp:cNvSpPr/>
      </dsp:nvSpPr>
      <dsp:spPr>
        <a:xfrm>
          <a:off x="0" y="3664910"/>
          <a:ext cx="52482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E4A42A-58E4-4B35-B901-5F6A4791F9AA}">
      <dsp:nvSpPr>
        <dsp:cNvPr id="0" name=""/>
        <dsp:cNvSpPr/>
      </dsp:nvSpPr>
      <dsp:spPr>
        <a:xfrm>
          <a:off x="0" y="3664910"/>
          <a:ext cx="5248275" cy="1221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b="1" kern="1200" dirty="0" err="1">
              <a:solidFill>
                <a:schemeClr val="accent2">
                  <a:lumMod val="40000"/>
                  <a:lumOff val="60000"/>
                </a:schemeClr>
              </a:solidFill>
            </a:rPr>
            <a:t>полисубъектность</a:t>
          </a:r>
          <a:r>
            <a:rPr lang="ru-RU" sz="3100" b="1" kern="1200" dirty="0">
              <a:solidFill>
                <a:schemeClr val="accent2">
                  <a:lumMod val="40000"/>
                  <a:lumOff val="60000"/>
                </a:schemeClr>
              </a:solidFill>
            </a:rPr>
            <a:t> воспитания</a:t>
          </a:r>
          <a:endParaRPr lang="en-US" sz="3100" b="1" kern="1200" dirty="0">
            <a:solidFill>
              <a:schemeClr val="accent2">
                <a:lumMod val="40000"/>
                <a:lumOff val="60000"/>
              </a:schemeClr>
            </a:solidFill>
          </a:endParaRPr>
        </a:p>
      </dsp:txBody>
      <dsp:txXfrm>
        <a:off x="0" y="3664910"/>
        <a:ext cx="5248275" cy="1221388"/>
      </dsp:txXfrm>
    </dsp:sp>
    <dsp:sp modelId="{3CEEAE2B-3979-444C-B163-009A4EBBAB7A}">
      <dsp:nvSpPr>
        <dsp:cNvPr id="0" name=""/>
        <dsp:cNvSpPr/>
      </dsp:nvSpPr>
      <dsp:spPr>
        <a:xfrm>
          <a:off x="0" y="4886298"/>
          <a:ext cx="52482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B02570-14DE-4D45-A365-B28B3050DA15}">
      <dsp:nvSpPr>
        <dsp:cNvPr id="0" name=""/>
        <dsp:cNvSpPr/>
      </dsp:nvSpPr>
      <dsp:spPr>
        <a:xfrm>
          <a:off x="0" y="4886298"/>
          <a:ext cx="5248275" cy="1221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b="1" kern="1200" dirty="0">
              <a:solidFill>
                <a:schemeClr val="accent1">
                  <a:lumMod val="75000"/>
                </a:schemeClr>
              </a:solidFill>
            </a:rPr>
            <a:t>единица воспитания – воспитывающая ситуация</a:t>
          </a:r>
          <a:endParaRPr lang="en-US" sz="31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4886298"/>
        <a:ext cx="5248275" cy="12213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78D4AD-5971-45C4-85D5-80543EE05395}">
      <dsp:nvSpPr>
        <dsp:cNvPr id="0" name=""/>
        <dsp:cNvSpPr/>
      </dsp:nvSpPr>
      <dsp:spPr>
        <a:xfrm>
          <a:off x="1829319" y="0"/>
          <a:ext cx="2123035" cy="2409837"/>
        </a:xfrm>
        <a:prstGeom prst="trapezoid">
          <a:avLst>
            <a:gd name="adj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ru-RU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ru-RU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ru-RU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b="1" kern="1200" dirty="0"/>
            <a:t>Конкретная методика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kern="1200" dirty="0"/>
            <a:t>КАК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800" kern="1200" dirty="0"/>
            <a:t>действовать в ситуации</a:t>
          </a:r>
        </a:p>
      </dsp:txBody>
      <dsp:txXfrm>
        <a:off x="1829319" y="0"/>
        <a:ext cx="2123035" cy="2409837"/>
      </dsp:txXfrm>
    </dsp:sp>
    <dsp:sp modelId="{EE4F311C-0684-45FB-9B72-DD9F6D6A757E}">
      <dsp:nvSpPr>
        <dsp:cNvPr id="0" name=""/>
        <dsp:cNvSpPr/>
      </dsp:nvSpPr>
      <dsp:spPr>
        <a:xfrm>
          <a:off x="914659" y="2409837"/>
          <a:ext cx="3952354" cy="2076443"/>
        </a:xfrm>
        <a:prstGeom prst="trapezoid">
          <a:avLst>
            <a:gd name="adj" fmla="val 4404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kern="1200" dirty="0"/>
            <a:t>ЧАСТНАЯ МЕТОДИКА 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КАК организовать процесс</a:t>
          </a:r>
        </a:p>
      </dsp:txBody>
      <dsp:txXfrm>
        <a:off x="1606321" y="2409837"/>
        <a:ext cx="2569030" cy="2076443"/>
      </dsp:txXfrm>
    </dsp:sp>
    <dsp:sp modelId="{0D0C2C33-3E06-40EF-802E-3463311FEC33}">
      <dsp:nvSpPr>
        <dsp:cNvPr id="0" name=""/>
        <dsp:cNvSpPr/>
      </dsp:nvSpPr>
      <dsp:spPr>
        <a:xfrm>
          <a:off x="0" y="4486281"/>
          <a:ext cx="5781674" cy="2076443"/>
        </a:xfrm>
        <a:prstGeom prst="trapezoid">
          <a:avLst>
            <a:gd name="adj" fmla="val 4404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/>
            <a:t>ОБЩАЯ МЕТОДИКА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КАК обосновать деятельность</a:t>
          </a:r>
        </a:p>
      </dsp:txBody>
      <dsp:txXfrm>
        <a:off x="1011792" y="4486281"/>
        <a:ext cx="3758088" cy="2076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4D046-5ABF-4EBE-B3F2-0D80313D23D5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A903C-F364-4D90-91B8-B754EF2112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619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21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350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23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39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368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450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5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5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582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156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48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FB34757-B011-4C6B-962C-9BFA85AD2B6B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3CD883-F818-4412-866B-F658F4EEA7F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774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s://nspu.ru/conf/2022/materialy-konferentsii/Shabanov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p-journal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hyperlink" Target="https://vfkr.ru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mp.uspu.ru/neformalnoe-obrazovanie/professionalnye-soobshhestva/klassnye-rukovoditeli/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0717" y="1552755"/>
            <a:ext cx="11107947" cy="2613802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1">
                    <a:lumMod val="50000"/>
                  </a:schemeClr>
                </a:solidFill>
              </a:rPr>
              <a:t>УСПЕХ В ВОСПИТАНИИ: </a:t>
            </a:r>
            <a:br>
              <a:rPr lang="ru-RU" sz="5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</a:rPr>
              <a:t>ИЗ ЧЕГО ОН СКЛАДЫВАЕТСЯ </a:t>
            </a:r>
            <a:br>
              <a:rPr lang="ru-RU" sz="5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</a:rPr>
              <a:t>И КАКИЕ ЛОВУШКИ ЕСТЬ НА ЕГО ПУТИ</a:t>
            </a: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24664" y="4645835"/>
            <a:ext cx="9144000" cy="149779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Ромм Татьяна Александровна</a:t>
            </a:r>
          </a:p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д-р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пед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 наук, профессор,</a:t>
            </a:r>
          </a:p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зав. кафедрой педагогики и психологии ИИГСО,</a:t>
            </a:r>
          </a:p>
          <a:p>
            <a:pPr algn="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Новосибирский государственный педагогический университет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671" y="136486"/>
            <a:ext cx="1725318" cy="11766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12BC80-09F8-7EE4-2351-4938B3728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9727" y="195210"/>
            <a:ext cx="1713124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2071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1093B-33CA-D406-C52D-2F5BD2682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2770" y="180974"/>
            <a:ext cx="5529072" cy="1783080"/>
          </a:xfrm>
        </p:spPr>
        <p:txBody>
          <a:bodyPr anchor="b">
            <a:normAutofit/>
          </a:bodyPr>
          <a:lstStyle/>
          <a:p>
            <a:r>
              <a:rPr lang="ru-RU" sz="5400" b="1" dirty="0">
                <a:solidFill>
                  <a:schemeClr val="accent4">
                    <a:lumMod val="75000"/>
                  </a:schemeClr>
                </a:solidFill>
              </a:rPr>
              <a:t>Внутренняя перспектива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7A920E-17C1-103E-49C9-05EDD6FC04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10" r="26319" b="-2"/>
          <a:stretch/>
        </p:blipFill>
        <p:spPr>
          <a:xfrm>
            <a:off x="-1" y="10"/>
            <a:ext cx="5934075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D0A35AD-10EC-3A5F-8358-F06751061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6050" y="2706624"/>
            <a:ext cx="5342512" cy="3303651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</a:schemeClr>
                </a:solidFill>
              </a:rPr>
              <a:t>Уточнение представлений о воспитании как…</a:t>
            </a: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Методика воспитания </a:t>
            </a:r>
            <a:r>
              <a:rPr lang="ru-RU" sz="1600" dirty="0"/>
              <a:t>(…систематизированные знания об </a:t>
            </a:r>
            <a:r>
              <a:rPr lang="ru-RU" sz="1600" b="1" dirty="0"/>
              <a:t>организации </a:t>
            </a:r>
            <a:r>
              <a:rPr lang="ru-RU" sz="1600" dirty="0"/>
              <a:t>воспитательного процесса и целесообразных </a:t>
            </a:r>
            <a:r>
              <a:rPr lang="ru-RU" sz="1600" b="1" dirty="0"/>
              <a:t>способах </a:t>
            </a:r>
            <a:r>
              <a:rPr lang="ru-RU" sz="1600" dirty="0"/>
              <a:t>достижения воспитательных результатов» Е.В. Титова)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ru-RU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915331555"/>
              </p:ext>
            </p:extLst>
          </p:nvPr>
        </p:nvGraphicFramePr>
        <p:xfrm>
          <a:off x="76199" y="180974"/>
          <a:ext cx="5781674" cy="656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6D666B9-519A-10C7-00A2-63C107CB77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9834" y="267556"/>
            <a:ext cx="1463167" cy="99373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248274" y="1992809"/>
            <a:ext cx="477202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ДЕЙСТВИЯ БАЗОВЫЕ ДЛЯ ВОСПИТАТЕЛЬНОЙ ДЕЯТЕЛЬНОСТИ?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88429" y="5292209"/>
            <a:ext cx="4746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Как выбрать форму работы?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248274" y="2957450"/>
            <a:ext cx="4024417" cy="1065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организовать самоуправление в начальной школе?</a:t>
            </a:r>
          </a:p>
        </p:txBody>
      </p:sp>
    </p:spTree>
    <p:extLst>
      <p:ext uri="{BB962C8B-B14F-4D97-AF65-F5344CB8AC3E}">
        <p14:creationId xmlns:p14="http://schemas.microsoft.com/office/powerpoint/2010/main" val="3989335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1093B-33CA-D406-C52D-2F5BD2682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2770" y="180974"/>
            <a:ext cx="5529072" cy="1783080"/>
          </a:xfrm>
        </p:spPr>
        <p:txBody>
          <a:bodyPr anchor="b">
            <a:normAutofit/>
          </a:bodyPr>
          <a:lstStyle/>
          <a:p>
            <a:r>
              <a:rPr lang="ru-RU" sz="5400" b="1" dirty="0">
                <a:solidFill>
                  <a:schemeClr val="accent4">
                    <a:lumMod val="75000"/>
                  </a:schemeClr>
                </a:solidFill>
              </a:rPr>
              <a:t>Внутренняя перспектива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0A35AD-10EC-3A5F-8358-F06751061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6050" y="2706624"/>
            <a:ext cx="5342512" cy="3303651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</a:schemeClr>
                </a:solidFill>
              </a:rPr>
              <a:t>Уточнение представлений о воспитании как…</a:t>
            </a:r>
          </a:p>
          <a:p>
            <a:r>
              <a:rPr lang="ru-RU" sz="3600" b="1" dirty="0">
                <a:solidFill>
                  <a:schemeClr val="bg1">
                    <a:lumMod val="95000"/>
                  </a:schemeClr>
                </a:solidFill>
              </a:rPr>
              <a:t>Методика воспитательной работы</a:t>
            </a: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Профессиональное сообщество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162" y="268176"/>
            <a:ext cx="6096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4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открытость </a:t>
            </a:r>
          </a:p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4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отношения</a:t>
            </a:r>
          </a:p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4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горизонтальные, неиерархические структуры</a:t>
            </a:r>
          </a:p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4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 «мягкие связи»</a:t>
            </a:r>
          </a:p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4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стратегии: координация,</a:t>
            </a:r>
          </a:p>
          <a:p>
            <a:pPr algn="just">
              <a:spcBef>
                <a:spcPct val="0"/>
              </a:spcBef>
            </a:pPr>
            <a:r>
              <a:rPr lang="ru-RU" altLang="ru-RU" sz="4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продвижение, содействие</a:t>
            </a:r>
          </a:p>
          <a:p>
            <a:pPr marL="285750" indent="-285750"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4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субъекты - значимые Другие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1199" y="2051060"/>
            <a:ext cx="5133975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СЕТЬ – ЭТО СИСТЕМА ИЛИ СТРУКТУРА СВЯЗЕЙ МЕЖДУ ОБЪЕКТАМИ… КОТОРАЯ ИМЕЕТ ОПРЕДЕЛЕННОЕ ЗНАЧЕНИЕ ДЛЯ ТЕХ, КТО В НЕЕ ВКЛЮЧЕН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6D666B9-519A-10C7-00A2-63C107CB7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5395" y="234153"/>
            <a:ext cx="146316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587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3352" y="365125"/>
            <a:ext cx="8110447" cy="1325563"/>
          </a:xfrm>
        </p:spPr>
        <p:txBody>
          <a:bodyPr/>
          <a:lstStyle/>
          <a:p>
            <a:r>
              <a:rPr lang="ru-RU" dirty="0"/>
              <a:t>ПЕРСПЕКТИВЫ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5164" y="1825625"/>
            <a:ext cx="10631054" cy="4557922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</a:rPr>
              <a:t>Поиск пространства (альтернативная, дополненная реальность, </a:t>
            </a:r>
            <a:r>
              <a:rPr lang="ru-RU" altLang="ru-RU" sz="3600" dirty="0" err="1">
                <a:solidFill>
                  <a:schemeClr val="accent1">
                    <a:lumMod val="50000"/>
                  </a:schemeClr>
                </a:solidFill>
              </a:rPr>
              <a:t>субкультурные</a:t>
            </a: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</a:rPr>
              <a:t> общности…)</a:t>
            </a:r>
          </a:p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</a:rPr>
              <a:t>Поиск содержания (опыт, социальность…)</a:t>
            </a:r>
          </a:p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</a:rPr>
              <a:t>Поиск форм (диалог, дискуссия, активность, ИКТ, проект…)</a:t>
            </a:r>
          </a:p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ru-RU" altLang="ru-RU" sz="3600" dirty="0">
                <a:solidFill>
                  <a:schemeClr val="accent1">
                    <a:lumMod val="50000"/>
                  </a:schemeClr>
                </a:solidFill>
              </a:rPr>
              <a:t>Поиск ресурсов (партнеры, методики и технологии, кадры)</a:t>
            </a:r>
            <a:r>
              <a:rPr lang="ru-RU" altLang="ru-RU" sz="3600" dirty="0">
                <a:solidFill>
                  <a:srgbClr val="005B83"/>
                </a:solidFill>
              </a:rPr>
              <a:t>	</a:t>
            </a:r>
            <a:endParaRPr lang="ru-RU" sz="36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D666B9-519A-10C7-00A2-63C107CB7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834" y="267556"/>
            <a:ext cx="146316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315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868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Информационные ресурсы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845734"/>
            <a:ext cx="10863811" cy="4023360"/>
          </a:xfrm>
        </p:spPr>
        <p:txBody>
          <a:bodyPr>
            <a:normAutofit/>
          </a:bodyPr>
          <a:lstStyle/>
          <a:p>
            <a:r>
              <a:rPr lang="ru-RU" dirty="0" err="1"/>
              <a:t>Сильнягина</a:t>
            </a:r>
            <a:r>
              <a:rPr lang="ru-RU" dirty="0"/>
              <a:t>, Т. В. Деятельность классного руководителя в условиях внедрения программы воспитания : учебно-методическое пособие / Т. В. </a:t>
            </a:r>
            <a:r>
              <a:rPr lang="ru-RU" dirty="0" err="1"/>
              <a:t>Сильнягина</a:t>
            </a:r>
            <a:r>
              <a:rPr lang="ru-RU" dirty="0"/>
              <a:t>, Е. М. </a:t>
            </a:r>
            <a:r>
              <a:rPr lang="ru-RU" dirty="0" err="1"/>
              <a:t>Скрыпникова</a:t>
            </a:r>
            <a:r>
              <a:rPr lang="ru-RU" dirty="0"/>
              <a:t>, А. Г. Шабанов. – Новосибирск : Изд-во НГПУ, 2022. – 141 с. </a:t>
            </a:r>
            <a:r>
              <a:rPr lang="en-US" b="1" i="1" dirty="0">
                <a:solidFill>
                  <a:srgbClr val="00B0F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https://nspu.ru/conf/2022/materialy-konferentsii/Shabanov.pdf</a:t>
            </a:r>
            <a:endParaRPr lang="ru-RU" b="1" i="1" dirty="0">
              <a:solidFill>
                <a:srgbClr val="00B0F0"/>
              </a:solidFill>
            </a:endParaRPr>
          </a:p>
          <a:p>
            <a:r>
              <a:rPr lang="ru-RU" dirty="0"/>
              <a:t>Ромм, Т. А. Воспитательная деятельность классного руководителя : учебно-методическое пособие / Т. А. Ромм, Б. А. Дейч, Е. В. Андриенко ; под редакцией Т. А. Ромм. – Новосибирск : Изд-во НГПУ, 2022. – 213 с. </a:t>
            </a:r>
            <a:r>
              <a:rPr lang="en-US" b="1" i="1" dirty="0">
                <a:solidFill>
                  <a:srgbClr val="00B0F0"/>
                </a:solidFill>
              </a:rPr>
              <a:t>https://nspu.ru/conf/2022/materialy-konferentsii/Romm.pdf</a:t>
            </a:r>
            <a:endParaRPr lang="ru-RU" b="1" i="1" dirty="0">
              <a:solidFill>
                <a:srgbClr val="00B0F0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  <a:latin typeface="Arial Narrow" pitchFamily="34" charset="0"/>
              </a:rPr>
              <a:t>База данных «Современное содержание деятельности классных руководителей и кураторов студенческих групп: информационный ресурс</a:t>
            </a:r>
            <a:r>
              <a:rPr lang="ru-RU" sz="2000" i="1" dirty="0">
                <a:solidFill>
                  <a:schemeClr val="tx1"/>
                </a:solidFill>
                <a:latin typeface="Arial Narrow" pitchFamily="34" charset="0"/>
              </a:rPr>
              <a:t>» </a:t>
            </a:r>
          </a:p>
          <a:p>
            <a:r>
              <a:rPr kumimoji="0" lang="ru-RU" sz="1600" i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Arial Narrow" pitchFamily="34" charset="0"/>
                <a:sym typeface="Calibri"/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Медиа контент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 актуальным вопросам деятельности классных руководителей </a:t>
            </a:r>
            <a:endParaRPr kumimoji="0" lang="ru-RU" i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 Narrow" pitchFamily="34" charset="0"/>
              <a:sym typeface="Calibri"/>
            </a:endParaRPr>
          </a:p>
          <a:p>
            <a:endParaRPr lang="ru-RU" i="1" dirty="0"/>
          </a:p>
        </p:txBody>
      </p:sp>
      <p:pic>
        <p:nvPicPr>
          <p:cNvPr id="4" name="Picture 2" descr="http://qrcoder.ru/code/?http%3A%2F%2Fhttps%3A%2F%2Fprepod.nspu.ru%2Fcourse%2Fview.php%3Fid%3D1214&amp;4&amp;0">
            <a:extLst>
              <a:ext uri="{FF2B5EF4-FFF2-40B4-BE49-F238E27FC236}">
                <a16:creationId xmlns:a16="http://schemas.microsoft.com/office/drawing/2014/main" id="{1356A26B-EC41-F9BE-D66D-ADA318F37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07964" y="4128520"/>
            <a:ext cx="875857" cy="875857"/>
          </a:xfrm>
          <a:prstGeom prst="rect">
            <a:avLst/>
          </a:prstGeom>
          <a:noFill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A3EB8E-20C8-848C-DFDC-BDEF8CF37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2680" y="4977454"/>
            <a:ext cx="1000014" cy="100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676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392" y="286603"/>
            <a:ext cx="10918288" cy="1450757"/>
          </a:xfrm>
        </p:spPr>
        <p:txBody>
          <a:bodyPr>
            <a:normAutofit/>
          </a:bodyPr>
          <a:lstStyle/>
          <a:p>
            <a:r>
              <a:rPr lang="ru-RU" dirty="0"/>
              <a:t>Практики вовлечения: поддержание ключевых ценностей – традиции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523" y="1737360"/>
            <a:ext cx="11218984" cy="4023360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775553" y="4154218"/>
            <a:ext cx="32619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	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2935" y="233308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374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298" y="286603"/>
            <a:ext cx="10862382" cy="1450757"/>
          </a:xfrm>
        </p:spPr>
        <p:txBody>
          <a:bodyPr>
            <a:normAutofit/>
          </a:bodyPr>
          <a:lstStyle/>
          <a:p>
            <a:r>
              <a:rPr lang="ru-RU" dirty="0"/>
              <a:t>Практики вовлечения: поиск и создание пространства для активности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3198" y="494300"/>
            <a:ext cx="1725318" cy="117663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60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057" y="286603"/>
            <a:ext cx="11586104" cy="1450757"/>
          </a:xfrm>
        </p:spPr>
        <p:txBody>
          <a:bodyPr/>
          <a:lstStyle/>
          <a:p>
            <a:r>
              <a:rPr lang="ru-RU" dirty="0"/>
              <a:t>Практики вовлечения: горизонтальные и вертикальные </a:t>
            </a:r>
            <a:r>
              <a:rPr lang="ru-RU" dirty="0" err="1"/>
              <a:t>коллаборации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5673" y="858967"/>
            <a:ext cx="1725318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497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41040" y="1253330"/>
            <a:ext cx="3972560" cy="531999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0000"/>
              </a:lnSpc>
              <a:buNone/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СЕТЬ – ЭТО СИСТЕМА ИЛИ СТРУКТУРА СВЯЗЕЙ МЕЖДУ ОБЪЕКТАМИ… КОТОРАЯ ИМЕЕТ ОПРЕДЕЛЕННОЕ ЗНАЧЕНИЕ ДЛЯ ТЕХ, КТО В НЕЕ ВКЛЮЧЕН </a:t>
            </a:r>
          </a:p>
          <a:p>
            <a:pPr marL="0" indent="0" algn="just">
              <a:lnSpc>
                <a:spcPct val="110000"/>
              </a:lnSpc>
              <a:buNone/>
              <a:defRPr/>
            </a:pPr>
            <a:r>
              <a:rPr lang="ru-RU" sz="2400" b="1" i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(</a:t>
            </a:r>
            <a:r>
              <a:rPr lang="ru-RU" sz="2400" i="1" dirty="0" err="1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Дж.Ло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, Ч. </a:t>
            </a:r>
            <a:r>
              <a:rPr lang="ru-RU" sz="2400" i="1" dirty="0" err="1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Кадушин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, </a:t>
            </a:r>
            <a:r>
              <a:rPr lang="ru-RU" altLang="ru-RU" sz="2400" i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С. </a:t>
            </a:r>
            <a:r>
              <a:rPr lang="ru-RU" altLang="ru-RU" sz="2400" i="1" dirty="0" err="1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Вассерман</a:t>
            </a:r>
            <a:r>
              <a:rPr lang="ru-RU" altLang="ru-RU" sz="2400" i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, Дж. </a:t>
            </a:r>
            <a:r>
              <a:rPr lang="ru-RU" altLang="ru-RU" sz="2400" i="1" dirty="0" err="1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Коулмен</a:t>
            </a:r>
            <a:r>
              <a:rPr lang="ru-RU" altLang="ru-RU" sz="2400" i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, В. </a:t>
            </a:r>
            <a:r>
              <a:rPr lang="ru-RU" altLang="ru-RU" sz="2400" i="1" dirty="0" err="1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Вахштайн</a:t>
            </a:r>
            <a:r>
              <a:rPr lang="ru-RU" altLang="ru-RU" sz="2400" i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 и др.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endParaRPr lang="ru-RU" dirty="0">
              <a:solidFill>
                <a:srgbClr val="40404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416800" y="1579590"/>
            <a:ext cx="4548038" cy="4597373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3100" dirty="0">
                <a:ea typeface="Verdana" panose="020B0604030504040204" pitchFamily="34" charset="0"/>
                <a:cs typeface="Calibri" panose="020F0502020204030204" pitchFamily="34" charset="0"/>
              </a:rPr>
              <a:t>открытость;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3100" dirty="0">
                <a:ea typeface="Verdana" panose="020B0604030504040204" pitchFamily="34" charset="0"/>
                <a:cs typeface="Calibri" panose="020F0502020204030204" pitchFamily="34" charset="0"/>
              </a:rPr>
              <a:t>отношения;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3100" dirty="0">
                <a:ea typeface="Verdana" panose="020B0604030504040204" pitchFamily="34" charset="0"/>
                <a:cs typeface="Calibri" panose="020F0502020204030204" pitchFamily="34" charset="0"/>
              </a:rPr>
              <a:t>горизонтальные, неиерархические структуры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3100" dirty="0">
                <a:ea typeface="Verdana" panose="020B0604030504040204" pitchFamily="34" charset="0"/>
                <a:cs typeface="Calibri" panose="020F0502020204030204" pitchFamily="34" charset="0"/>
              </a:rPr>
              <a:t> «мягкие связи» (М. </a:t>
            </a:r>
            <a:r>
              <a:rPr lang="ru-RU" altLang="ru-RU" sz="3100" dirty="0" err="1">
                <a:ea typeface="Verdana" panose="020B0604030504040204" pitchFamily="34" charset="0"/>
                <a:cs typeface="Calibri" panose="020F0502020204030204" pitchFamily="34" charset="0"/>
              </a:rPr>
              <a:t>Грановеттер</a:t>
            </a:r>
            <a:r>
              <a:rPr lang="ru-RU" altLang="ru-RU" sz="3100" dirty="0">
                <a:ea typeface="Verdana" panose="020B0604030504040204" pitchFamily="34" charset="0"/>
                <a:cs typeface="Calibri" panose="020F0502020204030204" pitchFamily="34" charset="0"/>
              </a:rPr>
              <a:t>);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3100" dirty="0">
                <a:ea typeface="Verdana" panose="020B0604030504040204" pitchFamily="34" charset="0"/>
                <a:cs typeface="Calibri" panose="020F0502020204030204" pitchFamily="34" charset="0"/>
              </a:rPr>
              <a:t>стратегии: координация,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3100" dirty="0">
                <a:ea typeface="Verdana" panose="020B0604030504040204" pitchFamily="34" charset="0"/>
                <a:cs typeface="Calibri" panose="020F0502020204030204" pitchFamily="34" charset="0"/>
              </a:rPr>
              <a:t>продвижение, содействие (усиливают личностные позиции сопровождаемых).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3100" dirty="0">
                <a:ea typeface="Verdana" panose="020B0604030504040204" pitchFamily="34" charset="0"/>
                <a:cs typeface="Calibri" panose="020F0502020204030204" pitchFamily="34" charset="0"/>
              </a:rPr>
              <a:t>субъекты - значимые Другие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3100" dirty="0">
                <a:ea typeface="Verdana" panose="020B0604030504040204" pitchFamily="34" charset="0"/>
                <a:cs typeface="Calibri" panose="020F0502020204030204" pitchFamily="34" charset="0"/>
              </a:rPr>
              <a:t>вероятностно-статистический характер результата</a:t>
            </a:r>
            <a:endParaRPr lang="ru-RU" dirty="0">
              <a:solidFill>
                <a:srgbClr val="404041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41040" y="254027"/>
            <a:ext cx="8164036" cy="867407"/>
          </a:xfrm>
        </p:spPr>
        <p:txBody>
          <a:bodyPr>
            <a:normAutofit/>
          </a:bodyPr>
          <a:lstStyle/>
          <a:p>
            <a:pPr algn="r"/>
            <a:endParaRPr lang="ru-RU" sz="3400" b="1" dirty="0">
              <a:solidFill>
                <a:srgbClr val="40404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204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Объект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54138"/>
            <a:ext cx="12192000" cy="5522912"/>
          </a:xfrm>
        </p:spPr>
      </p:pic>
      <p:pic>
        <p:nvPicPr>
          <p:cNvPr id="13315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25" y="331788"/>
            <a:ext cx="272573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13" y="158750"/>
            <a:ext cx="1649412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58750"/>
            <a:ext cx="1074738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488" y="157163"/>
            <a:ext cx="1725612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2512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612BC80-09F8-7EE4-2351-4938B3728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9727" y="195210"/>
            <a:ext cx="1713124" cy="12924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266EEBC-BFAA-5735-F6DB-D271B042B3FF}"/>
              </a:ext>
            </a:extLst>
          </p:cNvPr>
          <p:cNvSpPr txBox="1"/>
          <p:nvPr/>
        </p:nvSpPr>
        <p:spPr>
          <a:xfrm>
            <a:off x="332507" y="195210"/>
            <a:ext cx="605876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ru-RU" sz="2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«</a:t>
            </a:r>
            <a:r>
              <a:rPr lang="ru-RU" sz="20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истпед</a:t>
            </a:r>
            <a:r>
              <a:rPr lang="ru-RU" sz="2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-Орленок-школа-</a:t>
            </a:r>
            <a:r>
              <a:rPr lang="ru-RU" sz="20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педуниверситет</a:t>
            </a:r>
            <a:r>
              <a:rPr lang="ru-RU" sz="20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C8EC32-C3D8-13D7-CF31-EF4363550CCC}"/>
              </a:ext>
            </a:extLst>
          </p:cNvPr>
          <p:cNvSpPr txBox="1"/>
          <p:nvPr/>
        </p:nvSpPr>
        <p:spPr>
          <a:xfrm>
            <a:off x="4032306" y="1115984"/>
            <a:ext cx="713970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800" dirty="0"/>
              <a:t>«Становление и развитие социальной педагогики и России, в конце </a:t>
            </a:r>
            <a:r>
              <a:rPr lang="en-US" altLang="ru-RU" sz="1800" dirty="0"/>
              <a:t>XIX </a:t>
            </a:r>
            <a:r>
              <a:rPr lang="ru-RU" altLang="ru-RU" sz="1800" dirty="0"/>
              <a:t>– начале </a:t>
            </a:r>
            <a:r>
              <a:rPr lang="en-US" altLang="ru-RU" sz="1800" dirty="0"/>
              <a:t>XX</a:t>
            </a:r>
            <a:r>
              <a:rPr lang="ru-RU" altLang="ru-RU" sz="1800" dirty="0"/>
              <a:t> вв.» (Москва, 1995, </a:t>
            </a:r>
            <a:r>
              <a:rPr lang="ru-RU" altLang="ru-RU" sz="1800" dirty="0" err="1"/>
              <a:t>н.р</a:t>
            </a:r>
            <a:r>
              <a:rPr lang="ru-RU" altLang="ru-RU" sz="1800" dirty="0"/>
              <a:t>. – </a:t>
            </a:r>
            <a:r>
              <a:rPr lang="ru-RU" altLang="ru-RU" sz="1800" dirty="0" err="1"/>
              <a:t>д.п.н</a:t>
            </a:r>
            <a:r>
              <a:rPr lang="ru-RU" altLang="ru-RU" sz="1800" dirty="0"/>
              <a:t>., проф. </a:t>
            </a:r>
            <a:r>
              <a:rPr lang="ru-RU" altLang="ru-RU" sz="1800" b="1" i="1" dirty="0"/>
              <a:t>Б. Т. Лихачёв</a:t>
            </a:r>
            <a:r>
              <a:rPr lang="ru-RU" altLang="ru-RU" sz="18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800" dirty="0"/>
              <a:t>2007 г.: «Историко-методологический анализ становления и развития теоретических представлений о социальном воспитании» (Москва, </a:t>
            </a:r>
            <a:r>
              <a:rPr lang="ru-RU" altLang="ru-RU" sz="1800" dirty="0" err="1"/>
              <a:t>н.к</a:t>
            </a:r>
            <a:r>
              <a:rPr lang="ru-RU" altLang="ru-RU" sz="1800" dirty="0"/>
              <a:t>. – </a:t>
            </a:r>
            <a:r>
              <a:rPr lang="ru-RU" altLang="ru-RU" sz="1800" dirty="0" err="1"/>
              <a:t>д.п.н</a:t>
            </a:r>
            <a:r>
              <a:rPr lang="ru-RU" altLang="ru-RU" sz="1800" dirty="0"/>
              <a:t>., проф</a:t>
            </a:r>
            <a:r>
              <a:rPr lang="ru-RU" altLang="ru-RU" sz="1800" b="1" i="1" dirty="0"/>
              <a:t>. А. В. Мудрик</a:t>
            </a:r>
            <a:r>
              <a:rPr lang="ru-RU" altLang="ru-RU" sz="18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2C2964-B552-021F-D11F-5E66BDA9CEF2}"/>
              </a:ext>
            </a:extLst>
          </p:cNvPr>
          <p:cNvSpPr txBox="1"/>
          <p:nvPr/>
        </p:nvSpPr>
        <p:spPr>
          <a:xfrm>
            <a:off x="108774" y="5307577"/>
            <a:ext cx="44350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 i="1" dirty="0"/>
              <a:t>Главный редактор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000" b="1" i="1" dirty="0"/>
              <a:t>«Сибирский педагогический журнал»</a:t>
            </a:r>
            <a:r>
              <a:rPr lang="ru-RU" altLang="ru-RU" sz="2000" dirty="0"/>
              <a:t> (Новосибирск): </a:t>
            </a:r>
            <a:r>
              <a:rPr lang="en-US" altLang="ru-RU" sz="2000" dirty="0">
                <a:hlinkClick r:id="rId3"/>
              </a:rPr>
              <a:t>http://sp-journal.ru/</a:t>
            </a:r>
            <a:r>
              <a:rPr lang="en-US" altLang="ru-RU" sz="2000" dirty="0"/>
              <a:t> </a:t>
            </a:r>
            <a:endParaRPr lang="ru-RU" altLang="ru-RU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BA7CA9-BAAE-3D49-DC06-A3AACDF2FB4A}"/>
              </a:ext>
            </a:extLst>
          </p:cNvPr>
          <p:cNvSpPr txBox="1"/>
          <p:nvPr/>
        </p:nvSpPr>
        <p:spPr>
          <a:xfrm>
            <a:off x="1127209" y="2879888"/>
            <a:ext cx="5061527" cy="2467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altLang="ru-RU" dirty="0"/>
              <a:t>руководитель и исполнитель грантов РФФИ, Министерства просвещения  по проблемам социального воспитания, подготовки классных руководителей</a:t>
            </a: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altLang="ru-RU" dirty="0"/>
              <a:t>руководитель научно-педагогической школы НГПУ «Теория и практика профессионализма в изменяющейся системе социального воспитания»</a:t>
            </a:r>
          </a:p>
          <a:p>
            <a:pPr marL="285750" indent="-285750">
              <a:lnSpc>
                <a:spcPct val="8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altLang="ru-RU" dirty="0"/>
              <a:t>эксперт СО РАН, РФФИ, Фонда Президентских грантов </a:t>
            </a:r>
            <a:r>
              <a:rPr lang="ru-RU" altLang="ru-RU" sz="1400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31F642-C96F-D0F4-24C9-DD3361A3DEC3}"/>
              </a:ext>
            </a:extLst>
          </p:cNvPr>
          <p:cNvSpPr txBox="1"/>
          <p:nvPr/>
        </p:nvSpPr>
        <p:spPr>
          <a:xfrm>
            <a:off x="239537" y="902938"/>
            <a:ext cx="354699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зав. кафедрой педагогики и психологии ИИГСО НГПУ</a:t>
            </a:r>
          </a:p>
          <a:p>
            <a:pPr indent="457200" algn="just"/>
            <a:r>
              <a:rPr lang="ru-RU" sz="16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зам. председателя Научного совета РАО по проблемам социализации и воспитания подрастающего поколения</a:t>
            </a:r>
          </a:p>
          <a:p>
            <a:pPr indent="457200" algn="just"/>
            <a:r>
              <a:rPr lang="ru-RU" sz="16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зам. председателя диссовета 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4"/>
          <a:srcRect l="35916" t="13398" r="21112" b="2224"/>
          <a:stretch/>
        </p:blipFill>
        <p:spPr bwMode="auto">
          <a:xfrm>
            <a:off x="7516435" y="2718820"/>
            <a:ext cx="2552700" cy="281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2121" y="5608035"/>
            <a:ext cx="51107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https://nspu.ru/conf/2022/materialy-konferentsii/Romm.pdf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44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D1AE8463-486C-33EE-54F0-75092C71B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4962" y="1984443"/>
            <a:ext cx="5817140" cy="419252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КЛАССНЫЙ РУКОВОДИТЕЛЬ – ЭТО ПЕДАГОГ, КОТОРОМУ МОЖНО ДОВЕРИТЬ ДЕТСТВО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pPr marL="0" indent="0" algn="r">
              <a:buNone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</a:rPr>
              <a:t>И.Д. Демакова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</a:rPr>
              <a:t>Письмо&gt; </a:t>
            </a:r>
            <a:r>
              <a:rPr lang="ru-RU" sz="1800" b="1" i="1" dirty="0" err="1">
                <a:solidFill>
                  <a:schemeClr val="accent1">
                    <a:lumMod val="50000"/>
                  </a:schemeClr>
                </a:solidFill>
              </a:rPr>
              <a:t>Минпросвещения</a:t>
            </a: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</a:rPr>
              <a:t> России от 12.05.2020 N ВБ-1011/08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"О методических рекомендациях" (вместе с "Методическими рекомендациями органам исполнительной власти субъектов Российской Федерации, осуществляющим государственное управление в сфере образования, по организации работы педагогических работников, осуществляющих классное руководство в общеобразовательных организациях")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https://wordscloud.pythonanywhere.com/static/pic/%D0%A1%D0%BE%D0%B2%D0%B5%D1%82%D0%BD%D0%B8%D0%BA,%D0%B297.png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75" y="753979"/>
            <a:ext cx="5563738" cy="509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416" y="404149"/>
            <a:ext cx="146316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902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5CCE79-24B8-365E-0513-FD1178A7E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затруднения в воспитательной деятельности классного руководителя </a:t>
            </a:r>
          </a:p>
        </p:txBody>
      </p:sp>
      <p:graphicFrame>
        <p:nvGraphicFramePr>
          <p:cNvPr id="6" name="Объект 2">
            <a:extLst>
              <a:ext uri="{FF2B5EF4-FFF2-40B4-BE49-F238E27FC236}">
                <a16:creationId xmlns:a16="http://schemas.microsoft.com/office/drawing/2014/main" id="{C0BE1914-C1F7-8CDC-D7BF-915E01C5B3F2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96083638"/>
              </p:ext>
            </p:extLst>
          </p:nvPr>
        </p:nvGraphicFramePr>
        <p:xfrm>
          <a:off x="872706" y="1760064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бъект 3">
            <a:extLst>
              <a:ext uri="{FF2B5EF4-FFF2-40B4-BE49-F238E27FC236}">
                <a16:creationId xmlns:a16="http://schemas.microsoft.com/office/drawing/2014/main" id="{D6A1D211-AB75-731C-98F7-45DD91C2D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5333" y="1760064"/>
            <a:ext cx="5181600" cy="46672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tx2"/>
                </a:solidFill>
              </a:rPr>
              <a:t>ОРГАНИЗАЦИОННО-ПСИХОЛОГИЧЕСКИЕ</a:t>
            </a:r>
          </a:p>
          <a:p>
            <a:pPr lvl="0"/>
            <a:r>
              <a:rPr lang="ru-RU" sz="2400" b="1" i="1" dirty="0" err="1">
                <a:solidFill>
                  <a:schemeClr val="tx1"/>
                </a:solidFill>
              </a:rPr>
              <a:t>Тайминг</a:t>
            </a:r>
            <a:endParaRPr lang="ru-RU" sz="2400" b="1" i="1" dirty="0">
              <a:solidFill>
                <a:schemeClr val="tx1"/>
              </a:solidFill>
            </a:endParaRPr>
          </a:p>
          <a:p>
            <a:pPr lvl="0"/>
            <a:r>
              <a:rPr lang="ru-RU" sz="2400" b="1" i="1" dirty="0">
                <a:solidFill>
                  <a:schemeClr val="tx1"/>
                </a:solidFill>
              </a:rPr>
              <a:t>Мотивация </a:t>
            </a:r>
          </a:p>
          <a:p>
            <a:pPr lvl="0"/>
            <a:r>
              <a:rPr lang="ru-RU" sz="2400" b="1" i="1" dirty="0">
                <a:solidFill>
                  <a:schemeClr val="tx1"/>
                </a:solidFill>
                <a:ea typeface="Verdana" panose="020B0604030504040204" pitchFamily="34" charset="0"/>
                <a:cs typeface="Times New Roman" panose="02020603050405020304" pitchFamily="18" charset="0"/>
              </a:rPr>
              <a:t>Координация </a:t>
            </a:r>
          </a:p>
          <a:p>
            <a:pPr lvl="0"/>
            <a:endParaRPr lang="ru-RU" sz="2400" b="1" dirty="0">
              <a:solidFill>
                <a:schemeClr val="tx1"/>
              </a:solidFill>
              <a:effectLst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0"/>
            <a:endParaRPr lang="ru-RU" sz="2400" b="1" dirty="0">
              <a:solidFill>
                <a:schemeClr val="tx1"/>
              </a:solidFill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lvl="0" algn="r"/>
            <a:r>
              <a:rPr lang="ru-RU" sz="2400" b="1" dirty="0">
                <a:solidFill>
                  <a:schemeClr val="tx1"/>
                </a:solidFill>
                <a:effectLst/>
                <a:ea typeface="Verdana" panose="020B0604030504040204" pitchFamily="34" charset="0"/>
                <a:cs typeface="Times New Roman" panose="02020603050405020304" pitchFamily="18" charset="0"/>
              </a:rPr>
              <a:t>«Соответствовать проверкам»</a:t>
            </a:r>
          </a:p>
          <a:p>
            <a:pPr marL="0" lv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chemeClr val="tx1"/>
                </a:solidFill>
                <a:effectLst/>
                <a:ea typeface="Verdana" panose="020B0604030504040204" pitchFamily="34" charset="0"/>
                <a:cs typeface="Times New Roman" panose="02020603050405020304" pitchFamily="18" charset="0"/>
              </a:rPr>
              <a:t>«Свести все планы вместе»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D666B9-519A-10C7-00A2-63C107CB77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8808" y="153253"/>
            <a:ext cx="146316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91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158D46-36DF-439E-8936-98B10345B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343" y="179521"/>
            <a:ext cx="11274725" cy="1168580"/>
          </a:xfrm>
        </p:spPr>
        <p:txBody>
          <a:bodyPr>
            <a:normAutofit/>
          </a:bodyPr>
          <a:lstStyle/>
          <a:p>
            <a:pPr lvl="0">
              <a:lnSpc>
                <a:spcPct val="107000"/>
              </a:lnSpc>
            </a:pP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НИЗКИЙ УРОВЕНЬ МЕТОДИЧЕСКОЙ КОМПЕТЕНТНОСТИ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2496BE-0452-4A5F-81C2-3BB7ADA1FA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0113" y="1811547"/>
            <a:ext cx="5210355" cy="4356340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000" dirty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ОБЪЕКТИВНО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Несоответствие учебно-методической литературы вопросам теории и методики воспитания 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Смена поколений в педагогическом сообществе воспитателей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современного педагога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9602ED-E7BE-4957-B0C4-AFB596E414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6936" y="1811547"/>
            <a:ext cx="5550877" cy="4459858"/>
          </a:xfrm>
        </p:spPr>
        <p:txBody>
          <a:bodyPr>
            <a:no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СУБЪЕКТИВНО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Несогласованность в понимании профессионального поля деятельности педагога как воспитателя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Отсутствие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«обратной связи»</a:t>
            </a:r>
            <a:endParaRPr lang="ru-RU" sz="2400" dirty="0">
              <a:solidFill>
                <a:schemeClr val="accent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«Остаточный подход» к вопросам воспитательной  деятельности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D666B9-519A-10C7-00A2-63C107CB7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8833" y="1187655"/>
            <a:ext cx="146316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820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877" y="286604"/>
            <a:ext cx="11166231" cy="1162017"/>
          </a:xfrm>
        </p:spPr>
        <p:txBody>
          <a:bodyPr>
            <a:noAutofit/>
          </a:bodyPr>
          <a:lstStyle/>
          <a:p>
            <a:pPr lvl="0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«УСПЕХ – ЭТО ДВИЖЕНИЕ ОТ НЕУДАЧИ – </a:t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К НЕУДАЧЕ БЕЗ ПОТЕРИ ЭНТУЗИАЗМА» (</a:t>
            </a:r>
            <a:r>
              <a:rPr lang="ru-RU" sz="3600" b="1" i="1" dirty="0" err="1">
                <a:solidFill>
                  <a:schemeClr val="accent1">
                    <a:lumMod val="50000"/>
                  </a:schemeClr>
                </a:solidFill>
              </a:rPr>
              <a:t>У.Черчилль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1073" y="1737359"/>
            <a:ext cx="4357952" cy="3628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5" y="1737360"/>
            <a:ext cx="3949135" cy="36280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89584" y="2863816"/>
            <a:ext cx="2425641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14244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УСПЕШНОСТЬ ПРОФЕССИОНАЛЬНОЙ ДЕЯТЕЛЬНОСТИ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71825" y="2492176"/>
            <a:ext cx="2457528" cy="238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эмоциональность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субъективность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обыденность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удовлетворённость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17035" y="2498327"/>
            <a:ext cx="2308679" cy="1984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рациональность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достижимость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8043" y="2325401"/>
            <a:ext cx="1954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152084" y="5608039"/>
            <a:ext cx="4542447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СООТВЕТСТВИЕ СОБСТВЕННЫХ ОЖИДАНИЙ – ПРОФЕССИОНАЛЬНЫМ ТРЕБОВАНИЯМ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6060088" y="5086349"/>
            <a:ext cx="484632" cy="6445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556515" y="2510248"/>
            <a:ext cx="2312468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15" name="Двойная стрелка влево/вправо 14"/>
          <p:cNvSpPr/>
          <p:nvPr/>
        </p:nvSpPr>
        <p:spPr>
          <a:xfrm>
            <a:off x="9053104" y="3147743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0106025" y="2854174"/>
            <a:ext cx="2000249" cy="128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MS ??"/>
                <a:cs typeface="Times New Roman" panose="02020603050405020304" pitchFamily="18" charset="0"/>
              </a:rPr>
              <a:t>СОЦИАЛЬНЫЙ ЗАКАЗ/внешняя перспектива</a:t>
            </a:r>
            <a:endParaRPr lang="ru-RU" sz="1600" dirty="0">
              <a:solidFill>
                <a:schemeClr val="accent1">
                  <a:lumMod val="50000"/>
                </a:schemeClr>
              </a:solidFill>
              <a:effectLst/>
              <a:latin typeface="Cambria" panose="02040503050406030204" pitchFamily="18" charset="0"/>
              <a:ea typeface="MS ??"/>
              <a:cs typeface="Times New Roman" panose="02020603050405020304" pitchFamily="18" charset="0"/>
            </a:endParaRPr>
          </a:p>
        </p:txBody>
      </p:sp>
      <p:sp>
        <p:nvSpPr>
          <p:cNvPr id="17" name="Двойная стрелка влево/вправо 16"/>
          <p:cNvSpPr/>
          <p:nvPr/>
        </p:nvSpPr>
        <p:spPr>
          <a:xfrm>
            <a:off x="1646626" y="3223525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6675" y="2951243"/>
            <a:ext cx="18002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«МЕНТАЛЬНЫЙ НАСТРОЙ» / внутренняя предпосылка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6D666B9-519A-10C7-00A2-63C107CB7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2717" y="235155"/>
            <a:ext cx="146316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2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1093B-33CA-D406-C52D-2F5BD2682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3321" y="329184"/>
            <a:ext cx="6545551" cy="1783080"/>
          </a:xfrm>
        </p:spPr>
        <p:txBody>
          <a:bodyPr anchor="b">
            <a:normAutofit/>
          </a:bodyPr>
          <a:lstStyle/>
          <a:p>
            <a:r>
              <a:rPr lang="ru-RU" sz="5400" b="1" dirty="0">
                <a:solidFill>
                  <a:schemeClr val="accent5">
                    <a:lumMod val="75000"/>
                  </a:schemeClr>
                </a:solidFill>
              </a:rPr>
              <a:t>ВНЕШНЯЯ ПЕРСПЕКТИВА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7A920E-17C1-103E-49C9-05EDD6FC04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10" r="26319" b="-2"/>
          <a:stretch/>
        </p:blipFill>
        <p:spPr>
          <a:xfrm>
            <a:off x="0" y="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aphicFrame>
        <p:nvGraphicFramePr>
          <p:cNvPr id="7" name="Объект 2">
            <a:extLst>
              <a:ext uri="{FF2B5EF4-FFF2-40B4-BE49-F238E27FC236}">
                <a16:creationId xmlns:a16="http://schemas.microsoft.com/office/drawing/2014/main" id="{7B017E8F-5C4F-D0BB-C3B0-CEFE202669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790272"/>
              </p:ext>
            </p:extLst>
          </p:nvPr>
        </p:nvGraphicFramePr>
        <p:xfrm>
          <a:off x="5297762" y="2363821"/>
          <a:ext cx="6540800" cy="4128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43128" y="4823567"/>
            <a:ext cx="3578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Прспекти́ва</a:t>
            </a:r>
            <a:r>
              <a:rPr lang="ru-RU" sz="2000" dirty="0"/>
              <a:t> (</a:t>
            </a:r>
            <a:r>
              <a:rPr lang="ru-RU" sz="2000" i="1" dirty="0"/>
              <a:t>фр. perspective, итал. </a:t>
            </a:r>
            <a:r>
              <a:rPr lang="ru-RU" sz="2000" i="1" dirty="0" err="1"/>
              <a:t>prospettiva</a:t>
            </a:r>
            <a:r>
              <a:rPr lang="ru-RU" sz="2000" i="1" dirty="0"/>
              <a:t>, от лат. </a:t>
            </a:r>
            <a:r>
              <a:rPr lang="en-US" sz="2000" i="1" dirty="0"/>
              <a:t>p</a:t>
            </a:r>
            <a:r>
              <a:rPr lang="ru-RU" sz="2000" i="1" dirty="0" err="1"/>
              <a:t>erspicere</a:t>
            </a:r>
            <a:r>
              <a:rPr lang="ru-RU" sz="2000" dirty="0"/>
              <a:t>) — это </a:t>
            </a:r>
            <a:r>
              <a:rPr lang="ru-RU" sz="2000" b="1" dirty="0"/>
              <a:t>то, что дает возможность стремиться к чему-либо значимому впереди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5002" y="329184"/>
            <a:ext cx="1633870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17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1093B-33CA-D406-C52D-2F5BD2682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ru-RU" sz="5400" b="1" dirty="0">
                <a:solidFill>
                  <a:schemeClr val="accent4">
                    <a:lumMod val="75000"/>
                  </a:schemeClr>
                </a:solidFill>
              </a:rPr>
              <a:t>Внутренняя перспектива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7A920E-17C1-103E-49C9-05EDD6FC04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10" r="26319" b="-2"/>
          <a:stretch/>
        </p:blipFill>
        <p:spPr>
          <a:xfrm>
            <a:off x="0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D0A35AD-10EC-3A5F-8358-F06751061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540800" cy="378561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Уточнение представлений о воспитании как…</a:t>
            </a: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Методика воспитательной работы</a:t>
            </a:r>
            <a:r>
              <a:rPr lang="ru-RU" sz="3200" dirty="0"/>
              <a:t> </a:t>
            </a:r>
          </a:p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Профессиональное сообщество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0DC47D-7A7C-7F1A-C3FC-EA08E965F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024" y="241664"/>
            <a:ext cx="2843784" cy="23026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01359" y="749352"/>
            <a:ext cx="1955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ppoisk.com/</a:t>
            </a:r>
            <a:r>
              <a:rPr lang="en-US" b="1" dirty="0" err="1">
                <a:solidFill>
                  <a:srgbClr val="000000"/>
                </a:solidFill>
                <a:latin typeface="Roboto" panose="020000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gurnaly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9840" y="2706624"/>
            <a:ext cx="2589280" cy="221233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65176" y="2610630"/>
            <a:ext cx="1607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hlinkClick r:id="rId5"/>
              </a:rPr>
              <a:t>mp.uspu.ru/</a:t>
            </a:r>
            <a:r>
              <a:rPr lang="en-US" b="1" dirty="0" err="1">
                <a:hlinkClick r:id="rId5"/>
              </a:rPr>
              <a:t>neformalnoe-obrazovanie</a:t>
            </a:r>
            <a:r>
              <a:rPr lang="en-US" b="1" dirty="0">
                <a:hlinkClick r:id="rId5"/>
              </a:rPr>
              <a:t>/</a:t>
            </a:r>
            <a:r>
              <a:rPr lang="en-US" b="1" dirty="0" err="1">
                <a:hlinkClick r:id="rId5"/>
              </a:rPr>
              <a:t>professionalnye-soobshhestva</a:t>
            </a:r>
            <a:r>
              <a:rPr lang="en-US" b="1" dirty="0">
                <a:hlinkClick r:id="rId5"/>
              </a:rPr>
              <a:t>/</a:t>
            </a:r>
            <a:r>
              <a:rPr lang="en-US" b="1" dirty="0" err="1">
                <a:hlinkClick r:id="rId5"/>
              </a:rPr>
              <a:t>klassnye-rukovoditeli</a:t>
            </a:r>
            <a:endParaRPr lang="ru-RU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453" y="4772568"/>
            <a:ext cx="2416326" cy="232708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224281" y="5566779"/>
            <a:ext cx="1646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7"/>
              </a:rPr>
              <a:t>https://vfkr.ru/</a:t>
            </a:r>
            <a:r>
              <a:rPr lang="ru-RU" dirty="0"/>
              <a:t>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6D666B9-519A-10C7-00A2-63C107CB77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93459" y="294623"/>
            <a:ext cx="146316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499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1093B-33CA-D406-C52D-2F5BD2682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ru-RU" sz="5400" b="1" dirty="0">
                <a:solidFill>
                  <a:schemeClr val="accent4">
                    <a:lumMod val="75000"/>
                  </a:schemeClr>
                </a:solidFill>
              </a:rPr>
              <a:t>Внутренняя перспектива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0A35AD-10EC-3A5F-8358-F06751061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540800" cy="378561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Уточнение представлений о воспитании как…</a:t>
            </a:r>
          </a:p>
          <a:p>
            <a:r>
              <a:rPr lang="ru-RU" sz="3600" b="1" dirty="0">
                <a:solidFill>
                  <a:schemeClr val="bg1">
                    <a:lumMod val="95000"/>
                  </a:schemeClr>
                </a:solidFill>
              </a:rPr>
              <a:t>Методика воспитательной работы</a:t>
            </a:r>
          </a:p>
          <a:p>
            <a:r>
              <a:rPr lang="ru-RU" sz="3600" b="1" dirty="0">
                <a:solidFill>
                  <a:schemeClr val="bg1">
                    <a:lumMod val="95000"/>
                  </a:schemeClr>
                </a:solidFill>
              </a:rPr>
              <a:t>Профессиональное сообщество</a:t>
            </a:r>
          </a:p>
        </p:txBody>
      </p:sp>
      <p:graphicFrame>
        <p:nvGraphicFramePr>
          <p:cNvPr id="14" name="Объект 2">
            <a:extLst>
              <a:ext uri="{FF2B5EF4-FFF2-40B4-BE49-F238E27FC236}">
                <a16:creationId xmlns:a16="http://schemas.microsoft.com/office/drawing/2014/main" id="{155D13D8-DCF4-82FF-8789-19D5FDAFC3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907421"/>
              </p:ext>
            </p:extLst>
          </p:nvPr>
        </p:nvGraphicFramePr>
        <p:xfrm>
          <a:off x="152400" y="263085"/>
          <a:ext cx="5248275" cy="610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0A94F7C-C100-9438-96A5-BB0910F1ED6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15" t="33317" r="10258" b="12288"/>
          <a:stretch/>
        </p:blipFill>
        <p:spPr bwMode="auto">
          <a:xfrm>
            <a:off x="7501185" y="3840784"/>
            <a:ext cx="3867150" cy="1817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6403643" y="5883182"/>
            <a:ext cx="4964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/>
              <a:t>https://nspu.ru/conf/2022/materialy-konferentsii</a:t>
            </a:r>
            <a:endParaRPr lang="ru-RU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6D666B9-519A-10C7-00A2-63C107CB77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88684" y="263085"/>
            <a:ext cx="146316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7424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42155</TotalTime>
  <Words>986</Words>
  <Application>Microsoft Office PowerPoint</Application>
  <PresentationFormat>Широкоэкранный</PresentationFormat>
  <Paragraphs>140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Arial</vt:lpstr>
      <vt:lpstr>Arial Narrow</vt:lpstr>
      <vt:lpstr>Calibri</vt:lpstr>
      <vt:lpstr>Calibri Light</vt:lpstr>
      <vt:lpstr>Cambria</vt:lpstr>
      <vt:lpstr>Myriad Pro</vt:lpstr>
      <vt:lpstr>Roboto</vt:lpstr>
      <vt:lpstr>Symbol</vt:lpstr>
      <vt:lpstr>Times New Roman</vt:lpstr>
      <vt:lpstr>Verdana</vt:lpstr>
      <vt:lpstr>Wingdings</vt:lpstr>
      <vt:lpstr>Ретро</vt:lpstr>
      <vt:lpstr>УСПЕХ В ВОСПИТАНИИ:  ИЗ ЧЕГО ОН СКЛАДЫВАЕТСЯ  (И КАКИЕ ЛОВУШКИ ЕСТЬ НА ЕГО ПУТИ)</vt:lpstr>
      <vt:lpstr>Презентация PowerPoint</vt:lpstr>
      <vt:lpstr>Презентация PowerPoint</vt:lpstr>
      <vt:lpstr>затруднения в воспитательной деятельности классного руководителя </vt:lpstr>
      <vt:lpstr>НИЗКИЙ УРОВЕНЬ МЕТОДИЧЕСКОЙ КОМПЕТЕНТНОСТИ </vt:lpstr>
      <vt:lpstr>«УСПЕХ – ЭТО ДВИЖЕНИЕ ОТ НЕУДАЧИ –  К НЕУДАЧЕ БЕЗ ПОТЕРИ ЭНТУЗИАЗМА» (У.Черчилль)</vt:lpstr>
      <vt:lpstr>ВНЕШНЯЯ ПЕРСПЕКТИВА</vt:lpstr>
      <vt:lpstr>Внутренняя перспектива</vt:lpstr>
      <vt:lpstr>Внутренняя перспектива</vt:lpstr>
      <vt:lpstr>Внутренняя перспектива</vt:lpstr>
      <vt:lpstr>Внутренняя перспектива</vt:lpstr>
      <vt:lpstr>ПЕРСПЕКТИВЫ</vt:lpstr>
      <vt:lpstr>Презентация PowerPoint</vt:lpstr>
      <vt:lpstr>Информационные ресурсы</vt:lpstr>
      <vt:lpstr>Практики вовлечения: поддержание ключевых ценностей – традиции</vt:lpstr>
      <vt:lpstr>Практики вовлечения: поиск и создание пространства для активности</vt:lpstr>
      <vt:lpstr>Практики вовлечения: горизонтальные и вертикальные коллаборации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воспитательной работы со студентами высших учебных заведений</dc:title>
  <dc:creator>Ромм Татьяна Александровна</dc:creator>
  <cp:lastModifiedBy>Татьяна Ромм</cp:lastModifiedBy>
  <cp:revision>55</cp:revision>
  <dcterms:created xsi:type="dcterms:W3CDTF">2022-05-15T07:26:32Z</dcterms:created>
  <dcterms:modified xsi:type="dcterms:W3CDTF">2023-02-15T10:14:56Z</dcterms:modified>
</cp:coreProperties>
</file>